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59" r:id="rId3"/>
    <p:sldId id="303" r:id="rId4"/>
    <p:sldId id="302" r:id="rId5"/>
    <p:sldId id="304" r:id="rId6"/>
    <p:sldId id="354" r:id="rId7"/>
    <p:sldId id="309" r:id="rId8"/>
    <p:sldId id="351" r:id="rId9"/>
    <p:sldId id="348" r:id="rId10"/>
    <p:sldId id="350" r:id="rId11"/>
    <p:sldId id="345" r:id="rId12"/>
    <p:sldId id="347" r:id="rId13"/>
    <p:sldId id="305" r:id="rId14"/>
    <p:sldId id="306" r:id="rId15"/>
    <p:sldId id="310" r:id="rId16"/>
    <p:sldId id="352" r:id="rId17"/>
    <p:sldId id="311" r:id="rId18"/>
    <p:sldId id="315" r:id="rId19"/>
    <p:sldId id="349" r:id="rId20"/>
    <p:sldId id="353" r:id="rId21"/>
    <p:sldId id="31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42"/>
    <p:restoredTop sz="95707"/>
  </p:normalViewPr>
  <p:slideViewPr>
    <p:cSldViewPr snapToGrid="0" snapToObjects="1">
      <p:cViewPr varScale="1">
        <p:scale>
          <a:sx n="122" d="100"/>
          <a:sy n="122" d="100"/>
        </p:scale>
        <p:origin x="20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5:41:26.3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365 1 24575,'-50'47'0,"-1"-1"0,1 1 0,10-9 0,-12 10 0,-11 9 0,24-22 0,35-33 0,0 1 0,0-1 0,1-1 0,0 0 0,2-1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8:45.1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397 1 24575,'-11'15'0,"-9"11"0,-12 16 0,-20 15 0,17-22 0,-2 1 0,-1 3 0,-1-1-6784,-29 32 6784,25-20 0,24-26 0,16-20 0,3-5 0,1-2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01:34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24575,'0'15'0,"0"12"0,0 11 0,0 18 0,0 13 0,-1 1 0,0-4 0,0-21 0,0-23 0,1-14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02:42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2580 24575,'8'-7'0,"11"-6"0,14-14 0,15-14 0,14-17 0,4-7 0,-2 2 0,-1 1 0,-11 7 0,-1-7 0,0-8 0,-1-5 0,4-5 0,-2 1 0,-6 2 0,-3-3 0,0-9 0,-21 44 0,0-1 0,3-4 0,0 0 0,2 0 0,-1 1 0,-2 2 0,0 1 0,0 0 0,-1 1 0,20-39 0,-3 7 0,0 1 0,-2 0 0,-1 2 0,3-1 0,0 7 0,-1 7 0,1 1 0,-1 4 0,4 0 0,2 0 0,-2 8 0,-4 8 0,0 7 0,-1 7 0,5 1 0,3 1 0,-7 5 0,-2 3 0,-3 3 0,4 3 0,3 2 0,-1 0 0,-8 3 0,0 0 0,0 3 0,2 1 0,1 1 0,-5 0 0,-1 3 0,4 3 0,5 4 0,5 4 0,2 6 0,-5 2 0,-3 1 0,-3 2 0,-2 1 0,2 7 0,2 5 0,-1 2 0,2 3 0,1 0 0,-1 4 0,3 7 0,1 3 0,-3-1 0,-2-3 0,-7-4 0,-1 2 0,6 9 0,2 2 0,0 1 0,-2-3 0,-4-5 0,-1 1 0,3-2 0,0-1 0,4 2 0,0-4 0,-2-5 0,1 0 0,2-2 0,6 1 0,5-1 0,-1-4 0,1-2 0,8 9 0,15 7 0,9 3 0,-1-6 0,-16-14 0,-17-11 0,-2-2 0,3 3 0,9 3 0,2-1 0,-11-5 0,-5-4 0,-3-1 0,4 2 0,8 3 0,2 1 0,0 1 0,10 4 0,9 2 0,5 0 0,-2-2 0,-14-9 0,-10-3 0,6 3 0,13 5 0,10 3 0,2-4 0,-9-6 0,-9-5 0,11 4 0,8 5 0,13 4 0,-2-2 0,-16-5 0,-1 1 0,3 3 0,11 3 0,5-1 0,-5-5 0,-20-5 0,-12-3 0,-9-1 0,-7-3 0,-9-1 0,-11-3 0,-11-2 0,-4 0 0,2 0 0,-4-2 0,2 0 0,-4-2 0,2 0 0,-2 0 0,-1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03:50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1 568 24575,'1'-11'0,"2"-9"0,1-2 0,3-7 0,8-13 0,8-14 0,16-25 0,-13 33 0,1 0 0,0 3 0,0 3 0,21-29 0,-14 29 0,-17 31 0,-6 18 0,-7 24 0,0 15 0,-1 7 0,-1 0 0,-1-12 0,-1-15 0,1-13 0,1-12 0,3-6 0,6-8 0,8-9 0,11-9 0,13-10 0,3 2 0,-9 9 0,-14 16 0,-15 23 0,-5 17 0,0 11 0,-1 4 0,0 3 0,1 7 0,2 8 0,1 1 0,-1-11 0,-2-20 0,1-18 0,5-16 0,-5 1 0,4-4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03:51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68 182 24575,'8'-2'0,"6"-1"0,3-4 0,9-3 0,3-4 0,-5-2 0,-6 1 0,-9 1 0,-6 1 0,-3 1 0,-3 2 0,-5 0 0,-4-3 0,-4-1 0,-1 1 0,2 2 0,6 7 0,0 6 0,-2 9 0,-9 7 0,-5 9 0,-1 8 0,5 4 0,7 5 0,7 4 0,5-3 0,5-9 0,4-12 0,5-10 0,3-4 0,4-2 0,3-1 0,-1-1 0,-2-1 0,-3-1 0,-1-5 0,3-5 0,7-8 0,-10 5 0,-1-1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03:52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0 24575,'-5'29'0,"-3"13"0,-5 24 0,-3 13 0,-2 6 0,3-9 0,5-16 0,3-17 0,3-14 0,1-11 0,1-10 0,0-5 0,-1-7 0,-3-6 0,-2-8 0,-2-4 0,0-1 0,-1 3 0,2 8 0,2 5 0,0 4 0,-1 3 0,-3 2 0,-4 2 0,-3 4 0,0 3 0,2-1 0,6 1 0,4-2 0,4 1 0,0 3 0,0 3 0,2 1 0,0 0 0,3-2 0,3-2 0,2-1 0,4-1 0,2-3 0,0-3 0,0-3 0,-1-3 0,0-4 0,-1-3 0,-2-2 0,-4 1 0,-2 3 0,-3 2 0,0 1 0,0 2 0,0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03:56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24575,'0'11'0,"1"8"0,0 7 0,0 4 0,-1 2 0,1-3 0,-1-5 0,2-7 0,1-10 0,8-5 0,9-3 0,9 0 0,9-4 0,2-7 0,-1-8 0,-5-10 0,-11 0 0,-9 1 0,-8 6 0,-3 7 0,-2 10 0,-1 17 0,0 16 0,0 9 0,0 2 0,0 0 0,0-4 0,0-5 0,0-9 0,0-8 0,0-3 0,0 10 0,0-8 0,0 13 0,0-20 0,6 2 0,-4-7 0,3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03:57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 24575,'-10'2'0,"-3"3"0,1 4 0,-1 5 0,0 4 0,-2 7 0,1 2 0,1-1 0,5-4 0,4-7 0,3-5 0,1-1 0,1-2 0,0 1 0,3-2 0,2 0 0,-2-1 0,3-3 0,1-3 0,6-2 0,4-6 0,5-5 0,3-9 0,2-5 0,1-2 0,-6 0 0,-7 6 0,-8 3 0,-5 14 0,-4 11 0,-3 19 0,-1 14 0,0 10 0,-2 5 0,-1-3 0,0-6 0,2-11 0,2-13 0,2-8 0,1-7 0,1-2 0,0-1 0,0-1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03:59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0 24575,'-11'16'0,"-2"8"0,-6 10 0,0 8 0,3 5 0,3-2 0,6 0 0,4-6 0,2-9 0,2-8 0,0-8 0,4-5 0,4 0 0,3 0 0,-1-3 0,-2-1 0,4-8 0,10-8 0,6-7 0,-2-3 0,-10 2 0,-12 6 0,-4 6 0,-2 1 0,-4 0 0,-3-1 0,-4 1 0,0 0 0,2 3 0,0 0 0,0 0 0,3 2 0,-1 0 0,2 1 0,0 0 0,2 0 0,1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04:00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24575,'16'-3'0,"5"-1"0,10-1 0,4 1 0,-2 2 0,-8 2 0,-9 0 0,-8 0 0,-2 0 0,2 2 0,1-1 0,-2 1 0,-1 0 0,-5 1 0,0 3 0,-1 5 0,-1 2 0,-1 4 0,-3 2 0,-3 3 0,-5 3 0,-3 5 0,-1 3 0,1-1 0,4-4 0,4-9 0,3-7 0,3-6 0,2-5 0,2 0 0,0-1 0,1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04:02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24575,'9'12'0,"13"12"0,19 19 0,9 7 0,-3-5 0,-15-15 0,-17-16 0,-5-2 0,3 7 0,3 6 0,0 2 0,-4-9 0,-7-12 0,-4-4 0,-1-4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8:45.8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325 1 24575,'-11'17'0,"-2"3"0,-5 3 0,-13 12 0,-19 15 0,-15 8 0,5-6 0,14-12 0,24-20 0,16-14 0,4-3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04:03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0 24575,'-7'20'0,"-3"3"0,-4 4 0,-6 7 0,-7 6 0,-10 6 0,-5 1 0,3-6 0,12-9 0,13-11 0,9-9 0,3-5 0,-1-1 0,0 0 0,0-1 0,2-4 0,1 0 0,0-4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04:04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24575,'20'-1'0,"6"-1"0,2-1 0,8 0 0,5 0 0,8-1 0,13 1 0,0 1 0,1 1 0,-8 0 0,-13 0 0,-17 1 0,-9-2 0,-3 0 0,-4 1 0,-1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04:16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1757 136 24575,'-18'-2'0,"-6"1"0,-7-1 0,-3 1 0,-4-1 0,-9 0 0,-23 0 0,21 2 0,-5 0 0,-14 1 0,-2 1 0,-5 1 0,1 1 0,1 4 0,1 1 0,8 3 0,2 2 0,5 3 0,1 2 0,1 0 0,2 2 0,1 1 0,1 1 0,5-1 0,2 2 0,-37 26 0,4 6 0,8-1 0,7 1 0,13-2 0,15-3 0,9-1 0,10 1 0,7 2 0,8 5 0,4 1 0,3-3 0,4 0 0,3 3 0,8 6 0,9 7 0,7 1 0,7-4 0,10 0 0,-20-33 0,1 1 0,8 4 0,2 1 0,5 3 0,2-1 0,2 1 0,2-1 0,2-1 0,2-3 0,6-1 0,4-3 0,7 0 0,3-3 0,4-1 0,2-3 0,6 0 0,0-3 0,-4-2 0,0-2 0,3 0 0,-1-2 0,-1-1 0,-2-2 0,-6-2 0,-2-2 0,-4-2 0,-2-1 0,-5-2 0,0 0 0,4-1 0,2-1 0,11 1 0,3-2 0,-21-2 0,2 0 0,1-2-184,3 0 0,0 0 1,0-1 183,4 0 0,0 0 0,0 0 0,-3-1 0,-1 0 0,-1 0 0,23-1 0,-3-2 0,-9 0 0,-3-3 0,-11-2 0,-3-2 0,-6-3 0,-2-3 0,1-3 0,-3-3 0,-2-5 0,-4-4 0,-6-4 0,-4-3 275,-6-2 1,-2-1-276,17-40 0,-10 5 0,-9 0 0,-10-3 0,-14-3 0,-11-1 0,-7 6 0,-4 6 0,-9-5 0,-18-6 0,0 28 0,-7-2 0,-12-6 0,-5 0 0,0 3 0,0 1 0,1 4 0,3 4 0,11 10 0,3 3 0,0 1 0,-2 1 0,-14-4 0,-6 0 0,-15-4 0,-5 2-185,25 14 1,-2 1 0,-2 1 184,-2 1 0,-1 2 0,0 1 0,4 4 0,0 1 0,0 2 0,-28-3 0,-3 1 0,20 5 0,-2-1 0,-4 0-373,13 2 1,-2-1-1,-1 1 1,-1-1 372,-1 1 0,-1 0 0,-1-1 0,2 2 0,0 0 0,0 1 0,2 0 0,1 2-171,-12-1 0,2 2 1,3 1 170,8 2 0,3 1 0,-1 1 0,-3-2 0,-1 1 0,1 0 0,4 0 0,1-1 0,3 1 0,-22-1 0,7 0 0,17 1 0,8 0 0,-7 1 0,37 1 0,15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3T17:19:55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24575,'3'9'0,"12"75"0,-2-4 0,1 6 0,-4-17 0,1-1 0,4 17 0,-3-15 0,-8-44 0,-3-13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3T17:19:55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24575,'47'2'0,"-7"-2"0,16-11 0,3-3 0,0 2 0,13-17 0,-55 24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3T17:19:55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0 24575,'-43'58'0,"0"-1"0,0 0 0,14 16 0,4 12 0,6-4 0,9-19 0,14 6 0,23 22 0,9-28 0,-4-95 0,17-26 0,-42 1 0,-8 13 0,-5 3 0,1 23 0,1 3 0,-15 13 0,11 3 0,-11 2 0,12-5 0,-4 2 0,4-1 0,0 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3T17:19:55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24575,'5'91'0,"-1"0"0,0 0 0,0 0 0,1 0 0,-1 0 0,0 0 0,0 0 0,1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3T17:19:55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24575,'97'-1'0,"0"0"0,1 0 0,-40-2 0,1-1 0,14 2 0,16 1 0,-4-1 0,-25-1 0,-21-5 0,-12 4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3T17:19:55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24575,'10'96'0,"0"1"0,-1 0 0,0 3 0,-1-3 0,-2-53 0,-5-59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3T17:19:55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24575,'80'-12'0,"0"0"0,-6 27 0,-18 13 0,-13 10 0,-43 24 0,-1 25 0,-9-30 0,2-27 0,-1 10 0,6-28 0,3-7 0,-1 5 0,1 1 0,-2-2 0,1 8 0,-1-9 0,1 2 0,-1-1 0,1-2 0,-1 0 0,1-4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8:46.9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247 1 24575,'-7'14'0,"0"1"0,-5 3 0,-9 12 0,-13 17 0,-12 15 0,-1 4 0,9-12 0,16-20 0,13-20 0,6-10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3T17:19:55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6769 2443 24575,'-53'-67'0,"14"2"0,-2-3 0,10 24 0,0-1 0,-8-26 0,2 2 0,-13-9 0,25 30 0,-1-4 0,-10-15 0,1-4 0,2 5 0,3 2 0,10 13 0,0 2 0,-18-36 0,0 2 0,17 33 0,-13-27 0,10 19 0,-8-17 0,-9-15 0,7 26 0,0 3 0,0-4 0,-16-20 0,29 51 0,-12-25 0,-8 2 0,-6-16 0,3 17 0,-23-13 0,25 34 0,-3 0 0,-5-2 0,-1 0 0,4 5 0,1 3 0,-21-6 0,26 16 0,-39-4 0,36 13 0,-7-3 0,1 2 0,16 5 0,-42 2 0,14 15 0,9 4 0,-2 3 0,6 3 0,1 3 0,-37 23 0,32 4 0,11-14 0,6 0 0,-1 1 0,-14 9 0,8-2 0,1-2 0,8-8 0,-39 31 0,32-33 0,-27 31 0,30-23 0,-23 30 0,25-26 0,-8-2 0,-4 1 0,-4 8 0,2-2 0,-5 4 0,7-5 0,-2 0 0,-10 11 0,-1 1 0,-1-3 0,-1-1 0,1-4 0,2-4 0,17-13 0,3-2 0,-4 2 0,2-3 0,-14 14 0,-14 2 0,-4 2 0,34-21 0,1 1 0,-36 22 0,1-1 0,0 6 0,26-23 0,-2 0 0,-30 17 0,11-9 0,-3 0 0,21-13 0,1-1 0,-12 6 0,-2 0 0,-1 0 0,4-4 0,-12 5 0,9-5 0,-6 0 0,2-4 0,1-1 0,13-3 0,1-1 0,-8 2 0,6-1 0,-2 4 0,-27 14 0,17-9 0,17-11 0,3 0 0,9-5 0,-24 3 0,-5 0 0,-1-1 0,-6 0 0,1 0 0,23-5 0,-5-3 0,36-4 0,3-1 0,-6 3 0,-17 3 0,1-2 0,-9 2 0,17-3 0,-8 2 0,12-1 0,-29 5 0,27-7 0,-6 1 0,23-6 0,5 1 0,-5 2 0,1 0 0,2-1 0,3-3 0,6-1 0,-2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3T17:20:02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1 321 24575,'82'-1'0,"1"0"0,0 0 0,0 0 0,-16 0 0,9-1 0,7 0 0,7 0 0,5 0 0,4 0 0,5 0 0,2-1 0,3 0 0,2 0 0,-1 0 0,1 0 0,-2 0 0,-1 0 0,-3 0 0,-12 0 0,2 0 0,0 0 0,0-1 0,1 1 0,1 0 0,0-1 0,0 0 0,1 1 0,0-1 0,0 0 0,1 0 0,0 0 0,1 0 0,-1 0 0,1 0 0,0 0 0,0 0-492,-4 0 0,1 0 1,1 0-1,0 0 1,2 0-1,0 0 1,1 0-1,-1 0 1,1-1-1,-1 1 1,1 0-1,-2 0 1,0-1-1,0 1 1,-2 0-1,-1 0 1,-2 0-1,-1-1 1,-1 1-1,-3 0 385,17 0 1,0-1-1,0 1 1,0 0 0,0-1-1,-3 1 1,-1 0-1,-3 0 1,-3-1 0,-4 1-1,-4 0 1,-5-1-1,-5 0 1,-6 1 338,29-5 1,-10 1 0,-10-1-1,-6 1 1,-6 1-233,33-3 0,-14 2 964,-14 3 1,-6 1-965,-11 2 0,-2 2 0,3 1 0,1 0 0,-3 1 0,-3 1 1517,24-1 0,-32-2 0,-46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3T17:20:17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24575,'4'-11'0,"-1"0"0,-1 2 0,1 2 0,-1 2 0,3 0 0,1 1 0,6-3 0,3-2 0,6 1 0,-4-2 0,-3 5 0,-6 3 0,-3 1 0,-2 1 0,7 1 0,0 3 0,2 0 0,-1 1 0,-7 0 0,0 0 0,1 7 0,8 7 0,8 6 0,6 3 0,-2-4 0,-6-7 0,-8-7 0,-5-3 0,0 0 0,-1 3 0,4 3 0,0 3 0,2 0 0,3 0 0,-3-3 0,1-1 0,0-1 0,1-2 0,-4-2 0,4-2 0,-3 2 0,4-3 0,-3 3 0,-1-5 0,-3-1 0,2-2 0,0-1 0,3 0 0,-1-3 0,1 3 0,-3-3 0,0 1 0,0-4 0,-2 0 0,0-4 0,-3 1 0,-1 4 0,-3-2 0,2 4 0,-2 1 0,0 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3T17:20:17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403 1 24575,'-6'1'0,"-2"4"0,-5 7 0,-9 7 0,-1 2 0,-2 4 0,9-7 0,3-1 0,3-4 0,-1 0 0,-4 4 0,-9 1 0,-3 5 0,1-1 0,7-4 0,9-5 0,1-5 0,-1 3 0,-5 0 0,0 5 0,-3 1 0,4 0 0,3-2 0,4-6 0,2-1 0,-1-4 0,1 0 0,0-3 0,1-1 0,1 0 0,-1-1 0,2-3 0,1 2 0,1-1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3T17:20:18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24575,'12'-2'0,"8"0"0,12-2 0,19-1 0,3 0 0,6 0 0,-9 1 0,-14-1 0,-4 1 0,-5 2 0,1 0 0,2 2 0,-3 0 0,-8 0 0,-5 0 0,-8 0 0,-1 0 0,3 0 0,2 0 0,0 0 0,-5 0 0,-3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3T17:20:20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0 474 24575,'29'-26'0,"-6"4"0,13-20 0,-12 16 0,-5 1 0,-6 5 0,-4-3 0,-3-2 0,6-4 0,-1-2 0,6 3 0,2-3 0,-4 2 0,1-1 0,-5-1 0,-4 6 0,-3 6 0,0 8 0,-4 11 0,2 22 0,2 14 0,-3 33 0,6 2 0,-4 0 0,0-14 0,-1-16 0,-1-10 0,0-7 0,0-9 0,6-19 0,10-12 0,10-16 0,10-8 0,-1 1 0,-10 6 0,-9 7 0,-10 10 0,-4 6 0,2-1 0,4-1 0,1-1 0,0-5 0,-1 5 0,-5 3 0,-1 3 0,-1 5 0,1 5 0,1 6 0,4 13 0,-2 11 0,8 13 0,2 0 0,4 3 0,-6-16 0,-4-5 0,-7-10 0,-1-1 0,0-2 0,-2 2 0,2 4 0,-2-4 0,3 2 0,-2-10 0,0-4 0,-1-3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3T17:20:21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1 213 24575,'12'-5'0,"5"-1"0,9 0 0,14-2 0,-7 3 0,15-4 0,-21 2 0,-1-3 0,-12-1 0,-7 0 0,-3 2 0,1-1 0,-3 2 0,0-2 0,1 3 0,-3-2 0,2 4 0,-2-2 0,-2 1 0,-1 1 0,-3-3 0,-1 2 0,0-3 0,-2 2 0,0 0 0,-1 1 0,2 0 0,0 2 0,4 0 0,-4 3 0,0 1 0,-2 0 0,1 1 0,0 1 0,5 3 0,-2 4 0,2 2 0,-5 7 0,-1 6 0,-4 7 0,2 7 0,-1-3 0,9-8 0,0-5 0,4-9 0,0 2 0,-2-1 0,2 4 0,-2 0 0,4 0 0,0-4 0,0-4 0,1-5 0,-2-2 0,3-1 0,0 3 0,5 2 0,1 2 0,1 0 0,5-2 0,-5-2 0,1-3 0,-5 1 0,0-2 0,-1 0 0,-1-1 0,5 0 0,1 0 0,5 2 0,6 0 0,-6 2 0,-1-2 0,-8-2 0,-5-2 0,1-3 0,-1-1 0,2 1 0,-3 1 0,1 3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3T17:20:23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 24575,'0'12'0,"0"2"0,0 12 0,0 10 0,0 18 0,0 15 0,0 5 0,0-4 0,2-4 0,0-15 0,1-2 0,-1-8 0,-2-7 0,0-8 0,2-4 0,0-2 0,1 0 0,-1-2 0,0-3 0,0-6 0,-2-4 0,3 0 0,-1-1 0,-2-1 0,2-14 0,-6-2 0,2-9 0,-3 3 0,1 5 0,-4-2 0,4 3 0,-6 3 0,4 3 0,-1 3 0,2 3 0,3-1 0,-1 2 0,1-2 0,-3 2 0,-1 0 0,-1 0 0,0 0 0,-2 3 0,-1 3 0,0 1 0,0 3 0,5-1 0,1 0 0,1 2 0,3-1 0,-4 1 0,4 2 0,-2-1 0,1 0 0,1 4 0,-2 0 0,2 2 0,0-4 0,0 0 0,0-6 0,2 0 0,-2-4 0,1 1 0,1-3 0,0 1 0,3 0 0,1 3 0,-1 0 0,0-1 0,-1-3 0,-1-1 0,2-1 0,4 0 0,2-3 0,5-2 0,0-5 0,-3 3 0,-3 0 0,-6 5 0,-3 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04:26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2905 332 24575,'-12'-5'0,"-10"-1"0,-29-3 0,-29 0 0,23 5 0,-3 1 0,-13 1 0,-4 1 0,-11 3 0,-3 2 0,-7 1 0,-3 2 0,33-1 0,-1 1 0,0 0-138,-2 1 0,1 1 0,-1 1 138,2-1 0,-1 0 0,0 1 0,-4 2 0,-1-1 0,0 2 0,-2 0 0,1 1 0,1 1 0,6-1 0,1 1 0,2 0 0,-22 8 0,7 2 0,17-2 0,5 1 0,-30 21 0,10 5 0,9 4 0,9 7 0,4 10 414,9 8-414,7 3 0,8 1 0,9-5 0,11-12 0,7-7 0,10-5 0,9 4 0,10 7 0,9-1 0,7-6 0,12-4 0,26 8 0,-23-25 0,6 1 0,16 4 0,6-2 0,-21-13 0,1-1 0,2-1 0,0-3 0,1-1 0,1-2 0,-1-1 0,0-2 0,0-2 0,27 5 0,-3-3 0,-5-3 0,-3-2 0,-6-4 0,-3-1 0,-8-3 0,-1-2 0,-3 0 0,-1-2 0,0-1 0,-1 0 0,-1 0 0,0-2 0,1-1 0,1 0 0,-1-2 0,-1-1 0,-1 0 0,-2 0 0,-2-1 0,-1 0 0,38-8 0,-11 2 0,-5-2 0,-2 0 0,-2 2 0,-1-2 0,-2-1 0,1-3 0,4-4 0,2-2 0,-7-2 0,-9-1 0,-11-1 0,-7-5 0,2-2 0,0 1 0,1-1 0,-3-4 0,1-8 0,4-11 0,5-8 0,2-2 0,-4-1 0,-2-8 0,-4-4 0,-6-2 0,-11 4 0,-12 11 0,-7 6 0,-5 6 0,-1 7 0,-4 4 0,-8 3 0,-7 2 0,-7 3 0,-2 5 0,-4 7 0,-17 0 0,-41-10 0,28 15 0,-5 0 0,-18-3 0,-5 1 0,25 8 0,-2 1 0,-1 0-279,-2 1 1,-1 0 0,-1 1 278,-11-3 0,-3 0 0,-1 0 0,-5-1 0,-1-1 0,0 0 0,-1 1 0,1 0 0,0 1 0,5 2 0,1 1 0,4 2 0,14 3 0,3 2 0,3 1 0,-10 2 0,6 2 0,13 1 0,8 1 0,2 1 0,20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06:24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0 24575,'-7'3'0,"-7"7"0,2-3 0,-15 12 0,-2-1 0,-8 7 0,2 2 0,9-3 0,4-5 0,0-2 0,-1-2 0,1 0 0,2-3 0,6-2 0,3-4 0,4-3 0,3-2 0,1 0 0,1 0 0,-1-3 0,1-6 0,1-11 0,0-6 0,0 8 0,1 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8:47.7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455 0 24575,'-7'10'0,"-3"4"0,-8 9 0,-11 13 0,-11 16 0,-7 14 0,-6 14 0,21-36 0,-1 1 0,0-3 0,0-1 0,-27 27 0,21-25 0,23-25 0,12-13 0,4-5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06:24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273 0 24575,'0'20'0,"-1"2"0,0 3 0,0 3 0,0 3 0,0 10 0,0 6 0,0-5 0,0-12 0,1-15 0,-1-8 0,0-1 0,0-1 0,-1-2 0,-1-4 0,-4-4 0,-3-3 0,-4-5 0,-4-1 0,-1 0 0,-2 3 0,1 4 0,2 3 0,0 1 0,0 3 0,0 2 0,0 3 0,3 2 0,1 3 0,2 2 0,3 1 0,4 1 0,3-6 0,2 2 0,0-3 0,1 3 0,1 0 0,1-2 0,2-3 0,2 0 0,3-1 0,1 0 0,0-1 0,0-1 0,8-2 0,7-1 0,3-1 0,-3-1 0,-10-1 0,-6 0 0,-2 1 0,-5 2 0,2 0 0,1-1 0,4-1 0,1-1 0,-1-2 0,-1 1 0,-5 1 0,-1 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06:24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24575,'98'4'0,"0"0"0,0 0 0,0-1 0,0 1 0,-27-2 0,7-1 0,6 0 0,5 0 0,5-1 0,4 1 0,3-1 0,3 1 0,2-1 0,1 0 0,1 0 0,0 0 0,-1 1 0,-1-1 0,-2 0 0,-2 1 0,-5-1 0,-3 1 0,9 0 0,-3 0 0,-2 0 0,-1 1 0,-1-1 0,-1 0 0,0 1 0,-1-1 0,1 0 0,1 1 0,1-1 0,1 0 0,2 0 0,2-1 0,-9 1 0,3-1 0,4 0 0,2 0 0,2 0 0,1 0 0,1 0 0,-1 0 0,0 0 0,-1-1 0,-1 1 0,-4 0 0,-2 0 0,-4 0 0,-4 0 0,-5 0 0,-6 1 0,-5-1 0,17 2 0,0-1 0,0 1 0,0 0 0,1-1 0,-1 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06:24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2167 24575,'29'0'0,"66"-2"0,-22-6 0,6-3 0,16 2 0,4-3 0,-29-1 0,0-2 0,-5-1 0,-2 1 0,-4-4 0,2-7 0,-5-7 0,-13-6 0,-4-2 0,29-31 0,-27 26 0,-3 2 0,7-10 0,-10 12 0,1-3 0,-1 3 0,-1-1 0,-1 2 0,3-5 0,10-14 0,7-7 0,-8 10 0,9-11 0,7-10 0,-4 6 0,-31 37 0,5-4 0,5-4 0,2-4 0,5-7 0,3-3 0,-13 19 0,0 0 0,15-20 0,-1 1 0,10-5 0,-21 24 0,3-2 0,26-16 0,3 0 0,-17 11 0,0 1 0,18-9 0,-4 6 0,-2 8 0,2 8 0,6 8 0,26 7 0,-18 6 0,19 5 0,-39 9 0,3 4 0,10 4 0,2 2 0,-3-1 0,-2 2 0,-2 3 0,-6 2 0,7 10 0,3 15 0,-23-7 0,-1 0 0,12 11 0,-11-6 0,-2 2 0,4 10 0,-8-2 0,3 5 0,-2-3 0,1 2 0,5 10 0,-1 0 0,-8-13 0,-3-3 0,-3-2 0,-2-1 0,-4-5 0,0 3 0,17 25 0,1 1 0,-11-17 0,0 0 0,14 17 0,-1-2 0,-14-24 0,-2-4 0,1-1 0,0-2 0,4 1 0,3-1 0,1 0 0,2-1 0,0-4 0,0-2 0,-1-2 0,0-2 0,23 13 0,-20-15 0,-17-10 0,-15-8 0,-10-5 0,-3-4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06:24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1 24575,'1'17'0,"0"25"0,-2 40 0,-2 26 0,0-35 0,0 8 0,-1 6 0,-1 2 0,0-1-642,-1 3 0,-1 3 0,0 0 0,-1 0 0,2-2 642,1-6 0,0 0 0,0-1 0,1-3 0,-1-4 0,-4 24 0,-1-6 0,5-14 505,5-28 0,2-3-505,0 20 0,-1 5 0,1 5 0,-1 1 0,-1 2 0,-1 4 0,-1-2 0,-1 6 0,0-4 0,1-20 0,-1-2 0,1 2 29,-3 21 1,0 5 0,1-6-30,-1 5 0,0-1 0,2-14 0,0 2 0,1-5 0,-1-2 0,0-4 0,2 7 0,0-8 0,0-10 1634,1-21-1634,0 4 0,0-19 0,-2-10 119,0-8 0,0-3 0,-1-1 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06:24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 24575,'-8'95'0,"0"0"0,0 0 0,0 0 0,0 0 0,1-9 0,-1 2 0,2-3 0,0-5 0,1-8 0,1 26 0,2-11 0,0-8 0,1-4 0,-1-9 0,0 3 0,0 5 0,1 6 0,-1-6 0,1-7 0,0 1 0,0 5 0,-1 5 0,1-9 0,1 26 0,0-37 0,0 1 0,0 6 0,0 1 0,0-5 0,-1 1 0,1 16 0,-1-3 0,1 21 0,0-16 0,0 0 0,1 16 0,-1-34 0,1 3 0,0-2 0,0-2 0,0 36 0,0-39 0,-1-1 0,1 15 0,-2-28 0,0 7-6784,-1 11 6784,0-6 0,0 21 0,0-17 0,1 3 0,0-19 0,0 6 0,1-30 0,0 11 0,0-28 1696,-3-5 0,2 1 0,-3-2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06:24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681 14 24575,'-12'5'0,"-19"10"0,9-5 0,-33 23 0,7 10 0,-20 25 0,30-24 0,2 2 0,2 1 0,2 3 0,-2 7 0,4-2 0,-9 18 0,13-19 0,1 1 0,-8 32 0,14-32 0,0 5 0,0 13 0,3-3 0,0 9 0,7-22 0,1-1 0,3 16 0,0 24 0,4 1 0,3-17 0,2-13 0,5-10 0,4-1 0,4-2 0,2-3 0,0-3 0,9-3 0,15 2 0,30 15 0,-23-26 0,4 1 0,4 0 0,1-1 0,-1-4 0,-1-2 0,-5-7 0,-1-4 0,37 7 0,1-3 0,-41-10 0,1 1 0,41 15 0,-6 0 0,-13-8 0,-4-8 0,20 0 0,-35-7 0,3 1 0,0-1 0,0-1 0,37 3 0,-32-10 0,-27-6 0,-7-10 0,4-15 0,12-21 0,10-26 0,-24 32 0,-1-1 0,1-3 0,0-1 0,-3-1 0,0 0 0,-2 3 0,-3 1 0,-1 0 0,-2-1 0,-3-1 0,-2-2 0,-2 1 0,-3 0 0,-2-5 0,-2 0 0,-2-3 0,-2 0 0,-2 2 0,-1 1 0,-2-4 0,-2 0 0,-1 2 0,-1 0 0,-2 3 0,-1 1 0,-2-2 0,-2 0 0,-1 5 0,-1 1 0,-3-1 0,-3 0 0,-4-1 0,-3 2 0,0 3 0,-2 2 0,2 5 0,0 3 0,-29-24 0,1 13 0,-15 4 0,-15 5 0,-3 8 0,0 15 0,-3 11 0,5 5 0,-7 5 0,10 4 0,21 5 0,8 6 0,15 1 0,5-1 0,-3 1 0,-1 3 0,3 0 0,5 1 0,17-11 0,8-4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06:24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24575,'6'10'0,"1"3"0,5 16 0,-5-10 0,2 9 0,-5-16 0,2 3 0,0 0 0,-2-5 0,0-1 0,-3-7 0,0 1 0,-1 0 0,3-1 0,-1 1 0,4 1 0,1 4 0,-1-3 0,2 6 0,-4 0 0,2 5 0,-1 1 0,-1-2 0,-2-6 0,0-4 0,1 2 0,2 2 0,0-1 0,-1-1 0,-3-5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06:24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24575,'9'-2'0,"5"-2"0,0 2 0,16-1 0,8 2 0,16 0 0,3 0 0,-13-1 0,-17 1 0,-15-1 0,-7 1 0,-2 1 0,2 1 0,2 0 0,1-1 0,-1 1 0,-3-1 0,-3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06:24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0 272 24575,'5'-16'0,"8"-12"0,-6 6 0,10-14 0,-2 7 0,6-10 0,2-2 0,-4 8 0,-8 15 0,-3 8 0,-2 10 0,1 0 0,1 2 0,-2 7 0,-1 13 0,2 11 0,0 4 0,-1-6 0,-1-11 0,-3-13 0,1-7 0,3-7 0,6-9 0,9-9 0,3-4 0,-3 3 0,-8 10 0,-8 11 0,-4 11 0,-1 8 0,1 9 0,0 5 0,1 2 0,0-4 0,1-5 0,-1-6 0,1-6 0,0-4 0,4-4 0,9 2 0,-7-2 0,3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06:24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13 121 24575,'11'0'0,"3"-2"0,1-1 0,-1-2 0,-6-2 0,-3-4 0,-2-1 0,-1-1 0,-1 0 0,0 0 0,-1 0 0,0 2 0,0 2 0,0 4 0,-1 2 0,-1 3 0,-3 1 0,-4 6 0,-5 6 0,-4 5 0,2-2 0,4-3 0,6-6 0,4-3 0,1 1 0,1 4 0,0 5 0,1 4 0,1-2 0,0-6 0,-1-4 0,-1-1 0,1-3 0,0 1 0,0-2 0,1 0 0,4 2 0,3-1 0,2 0 0,0-1 0,-2-1 0,-4 0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8:48.3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301 1 24575,'-12'16'0,"-12"13"0,-19 19 0,-13 19 0,-2 6 0,9-9 0,19-22 0,11-18 0,11-14 0,6-7 0,10-4 0,-4 0 0,5-2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06:24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740 1 24575,'-22'0'0,"-21"2"0,13 0 0,-25 6 0,14 7 0,-12 8 0,-2 9 0,-6 12 0,-8 8 0,-4 8 0,3 4 0,17-1 0,19-2 0,12-1 0,6 0 0,2-1 0,1-3 0,3-6 0,5 0 0,4-2 0,1 5 0,1 4 0,0 5 0,0 2 0,2 7 0,3 9 0,6 13 0,-3-40 0,2 0 0,1 0 0,2-2 0,16 41 0,1-13 0,3-9 0,4 1 0,7 1 0,1-7 0,3-7 0,3-7 0,2-2 0,9 3 0,5-3 0,1-5 0,1-7 0,0-10 0,-2-7 0,4-5 0,3-1 0,2-3 0,13-5 0,-36-4 0,2-1 0,3 0 0,1-2 0,2 1 0,-1-1 0,-7-2 0,-3-1 0,25-8 0,-19-6 0,-12-5 0,-5-7 0,3-11 0,0-9 0,-1-8 0,-5-3 0,-6 1 0,-7-1 0,-7-1 0,-5-3 0,-5-6 0,-2-12 0,0-9 0,0-7 0,0 0 0,-2 9 0,-2 4 0,-5 6 0,-3 6 0,-7 2 0,-1 7 0,-1 9 0,-1 7 0,-3 3 0,-7-5 0,-6-6 0,-6 1 0,1 7 0,1 10 0,0 7 0,-2 3 0,-12-4 0,-11-1 0,-6 3 0,-4 5 0,2 6 0,-3-1 0,-2-3 0,4 1 0,9 3 0,5 5 0,0 0 0,-7 1 0,-4 1 0,4 2 0,1 2 0,4 1 0,4 1 0,3 1 0,-3 1 0,-4-2 0,23 2 0,6 2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2:44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9177 3194 24575,'-7'-2'0,"0"1"0,-33-5 0,3 0 0,-57-16 0,7-9 0,37 11 0,0-2 0,4-2 0,-1-2 0,-7-9 0,1-1 0,-23-23 0,25 19 0,1-2 0,-17-25 0,24 22 0,0 0 0,-16-17 0,6-8 0,2-1 0,2-5 0,5 1 0,1-1 0,5-1 0,-3-11 0,17 28 0,-11-25 0,9 8 0,-9-15 0,9 9 0,10 34 0,2 1 0,-9-28 0,2 15 0,0-1 0,-4-16 0,7 26 0,0 0 0,-4-23 0,8 26 0,0 1 0,-7-21 0,1 10 0,0 1 0,-1-5 0,-7-17 0,13 38 0,-11-21 0,10 24 0,-11-14 0,17 33 0,-17-16 0,-11-4 0,-4-2 0,-15-16 0,9 12 0,1 2 0,1 11 0,-2 4 0,-1 3 0,-2 4 0,-16-3 0,20 9 0,-26-7 0,35 11 0,-10 1 0,15 4 0,3 4 0,-4 1 0,7 1 0,-7 1 0,4 2 0,-4 2 0,-17 12 0,8 0 0,-2 6 0,-2 3 0,-18 17 0,15-8 0,2 0 0,-8 12 0,4 3 0,-4 27 0,18-15 0,9-15 0,3 1 0,-4 22 0,0 5 0,12-20 0,1 1 0,-10 30 0,12-31 0,-1 0 0,-9 20 0,-6 6 0,-4 4 0,-6 3 0,0-10 0,-1-3 0,3-7 0,1-3 0,7-19 0,-4 2 0,-8 4 0,-5 2 0,-4 1 0,-5 4 0,2-4 0,-5 1 0,-1-3 0,5-5 0,-3 3 0,1-6 0,-8-2 0,1-5 0,2 1 0,-1-2 0,-8 3 0,1-5 0,16-10 0,2-2 0,-2-1 0,0-2 0,-1 0 0,0-2 0,0-1 0,-2-2 0,-2-1 0,-1-1 0,2-1 0,-6 0 0,-3-1 0,-8 1 0,3-1 0,-15 1 0,-1-1 0,8 0 0,-4 0 0,5 0 0,-2-1 0,3 0 0,-10 2 0,0-1 0,0-2 0,1-1 0,0 1 0,0 0 0,2-2 0,-6 0 0,17 0 0,-9 1 0,0 0 0,6 0 0,9-2 0,4 0 0,-5 1 0,-7 0 0,-7 1 0,1-1 0,6 0 0,-23 2 0,8-2 0,21-1 0,0 1 0,-24 1 0,5 0 0,0-1 0,35-3 0,-3 0 0,-5 3 0,3-1 0,-14 1 0,13 0 0,5 0 0,15 0 0,-24 4 0,22-3 0,-11 2 0,33-7 0,14-2 0,0 0 0,5 0 0,0 0 0,0 0 0,1-1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2:17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24575,'96'2'0,"0"0"0,0 1 0,0-1 0,0 0 0,0 1 0,0-1 0,0 0 0,0 1 0,0-1 0,0 0 0,0 0 0,0 1 0,0-1 0,0 0 0,0 1 0,1-1 0,5 0 0,5 1 0,2 0 0,1-1 0,1 1 0,0-1 0,-2 1 0,-2-1 0,-3 1 0,-4-1 0,-5 0 0,-6 0 0,-6-1 0,-9 1 0,-8-1 0,47 0 0,-25-1 0,10 0 0,-17 1 0,8-1 0,4 1 0,1-1 0,-3 1 0,-6-1-341,9 1 1,-7 0 0,0 1 0,10-1 340,-17 0 0,7 0 0,3 0 0,3 0 0,-1 0 0,-3 0 0,-5 0-548,7 1 0,-4-1 0,-2 0 0,0 0 0,2 0 548,9 0 0,1 1 0,2-1 0,-3 0 0,-3 0 0,3-1 0,-4 1 0,-1-1 0,0 0 185,4 0 1,-1-1-1,1-1 1,-1 1-186,-1 1 0,-1-1 0,1 0 0,4 0 0,-4 0 0,4 0 0,1 0 0,-1 0 0,-7 0-249,-2-1 0,-5 1 1,-2 0-1,0 0 249,-3 0 0,0 0 0,-1 0 0,-2 0 188,16 0 0,-3 0 0,-2 0-188,-7 1 0,-1-1 0,2 1 792,12-1 1,2 1 0,-4-1-793,-19 0 0,-4 0 0,-5-1 111,3 1 0,-6-1-111,26-1 1190,-56 2-1190,-1 1 0,-21 0 0,-8 0 0,1 0 0,-1-1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2:34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24575,'-1'41'0,"0"-7"0,0 27 0,0-20 0,1-2 0,-1 14 0,0-20 0,1 9 0,0-30 0,0-4 0,0-5 0,-1 8 0,1-7 0,-1 6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2:35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24575,'30'3'0,"38"-1"0,-12 0 0,1-1 0,26 1 0,-20-1 0,-5 1 0,-13 1 0,16 1 0,-8-1 0,-27-1 0,-5 0 0,-21-2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2:36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24575,'60'-5'0,"-5"2"0,0 1 0,2-1 0,26 4 0,-82 4 0,-2 5 0,-15 17 0,3-3 0,-14 13 0,7-19 0,-2-4 0,9-5 0,5-4 0,32 8 0,15 1 0,4 1 0,-5 5 0,-26-8 0,-14 8 0,-12-4 0,-40 23 0,29-25 0,-17 10 0,52-27 0,11-6 0,-7 4 0,3-4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2:37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80 24575,'14'38'0,"4"-6"0,6-27 0,9 0 0,1-1 0,-1-6 0,-10-4 0,-2-7 0,1-11 0,-6 2 0,1 0 0,-13 6 0,-3 8 0,0-2 0,0 5 0,-2-2 0,-13-3 0,-1 2 0,-5-2 0,1 9 0,7 3 0,-35 21 0,20-10 0,-20 13 0,29-18 0,6-3 0,1-2 0,3 1 0,3-2 0,1 0 0,3-1 0,0-1 0,1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2:39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24575,'1'93'0,"1"-13"0,-2-24 0,0 0 0,0 23 0,0-9 0,0-10 0,0-14 0,-1 22 0,0-39 0,0 10 0,1-40 0,0 4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2:40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18 24575,'-12'86'0,"2"-14"0,10-55 0,1 2 0,4 4 0,-1-8 0,3 0 0,-4-14 0,3-7 0,11-18 0,-3 5 0,7-13 0,-12 13 0,-4 7 0,0-5 0,0 5 0,1-5 0,-2-2 0,-2-11 0,-1 12 0,-2-6 0,0 15 0,0 7 0,-2-2 0,2 3 0,-1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2: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24575,'0'7'0,"1"3"0,0 13 0,0 19 0,6 19 0,-5-20 0,3 4 0,-5-39 0,0 5 0,1-6 0,-1-2 0,1-3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8:53.7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382 1 24575,'-7'4'0,"-4"3"0,-7 7 0,-9 11 0,6-8 0,-11 9 0,7-10 0,-9 7 0,-1 1 0,3 1 0,6-4 0,4-4 0,5-3 0,5-4 0,2-2 0,3-3 0,-2 0 0,-2 2 0,-1 1 0,4-2 0,3-3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2:22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24575,'53'0'0,"-23"-1"0,16 0 0,-33 0 0,-5 1 0,-4 0 0,-1 0 0,-3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2:22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24575,'0'44'0,"0"-5"0,0-3 0,0-4 0,-1-2 0,1-9 0,-1-14 0,0-3 0,1-5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2:23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2 24575,'72'-2'0,"-13"10"0,-65 14 0,-3 2 0,-10 8 0,-4-6 0,-5 5 0,-13-2 0,20-10 0,-3-7 0,23-11 0,1 0 0,0 0 0,-1 1 0,1-1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2:24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24575,'33'87'0,"0"-1"0,-1 1 0,-11-36 0,-20-53 0,1-1 0,-2 2 0,1-1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2:25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336 0 24575,'-61'26'0,"1"0"0,7-3 0,10-4 0,20-7 0,8-6 0,-1-2 0,-2-1 0,-4 0 0,10-4 0,-1-4 0,15-6 0,-1-4 0,0 6 0,0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2:25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24575,'86'-5'0,"0"0"0,-5 0 0,-22 2 0,-50 2 0,18-1 0,-6 2 0,11-3 0,-20 2 0,-5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2:27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24575,'0'73'0,"0"0"0,-2-1 0,3-28 0,0-44 0,-1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2:28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24575,'49'2'0,"-10"-1"0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2:29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0 24575,'-34'22'0,"10"21"0,3 6 0,0 0 0,6 2 0,5-1 0,8-16 0,3-11 0,2-4 0,-1-16 0,0-1 0,2-1 0,1-1 0,6-2 0,15-9 0,5-10 0,-2-1 0,-7 1 0,-17 9 0,-2 3 0,0-2 0,-2 4 0,-3-1 0,-6 5 0,-1 0 0,-6-1 0,4 0 0,-1 0 0,3 2 0,5 0 0,0 2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2:30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0 217 24575,'42'-44'0,"1"0"0,11-5 0,-6 10 0,-20 20 0,15-3 0,-40 46 0,-4 3 0,1 5 0,14-14 0,6-22 0,14-6 0,-5-1 0,-2 2 0,-14 4 0,-1 7 0,-10 7 0,-1 10 0,0 21 0,0-8 0,0 6 0,-1-19 0,0-4 0,-1-8 0,3-3 0,-2-5 0,2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8:54.4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1042 0 24575,'-8'6'0,"-4"6"0,-10 9 0,-16 17 0,-34 23 0,21-20 0,-4 1 0,-12 8 0,-3 0 0,-4 2 0,-1-1 0,5-5 0,2-1 0,6-4 0,2-2 0,8-6 0,5-2 0,-22 16 0,24-15 0,27-18 0,11-9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2:31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24575,'60'-16'0,"1"0"0,-8 7 0,21-23 0,-87 30 0,-1 3 0,-6 2 0,2 3 0,4 12 0,-2 16 0,8-6 0,0 5 0,8-21 0,1-4 0,3-1 0,5 1 0,-2-1 0,3-1 0,-3-3 0,-6-2 0,2-1 0,1 0 0,8-7 0,37-40 0,-28 29 0,22-27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2:32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24575,'0'93'0,"1"-1"0,-3-18 0,2-12 0,4-24 0,-3-17 0,-1-11 0,-1 1 0,0-15 0,-3-4 0,0-2 0,-1 0 0,0 5 0,-1 1 0,1 4 0,0-1 0,1 1 0,-5 9 0,2 0 0,-4 9 0,5-1 0,2 21 0,2-12 0,3 11 0,1-23 0,1-4 0,1-4 0,-1-3 0,-1-2 0,4 0 0,-2-1 0,2 0 0,-4-1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2:48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 24575,'-4'49'0,"1"-18"0,-1 32 0,3-34 0,-2 56 0,3-9 0,0-28 0,0 6 0,-1 35 0,0 9 0,-1-21 0,0 2 0,0-1 0,0-8 0,-1-2 0,0 1 0,0 1 0,-1 1 0,-2-6 0,-2 8 0,-1-8 0,2-15 0,0 0 0,0 27 0,0-3 0,0-3 0,5-6 0,0-42 0,3-13 0,7-7 0,-4-3 0,4-2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2:50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 24575,'-19'64'0,"13"-5"0,1 24 0,2 18 0,1 12 0,0 4 0,1-2 0,-1-9 0,-1-15 0,-3 13 0,1-14 0,-1 1 0,1 13 0,2-22 0,1 10 0,-1 7 0,1 3 0,0 2 0,0-1 0,0-5 0,1-7 0,0-9 0,0 25 0,1-10 0,1-9 0,-1-7 0,0 13 0,0-4 0,0 5 0,0 6 0,1-12 0,0-19 0,0-6 0,2 3 0,0-2 0,3 30 0,0-7 0,0 0 0,1 9 0,-2-17 0,-1-2 0,-1-5 0,-2-6 0,-1-18 0,0-5 0,0 23 0,0 2 0,0-31 0,-1-3 0,1-28 0,-1-5 0,2-12 0,-1 8 0,1-10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2:52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1482 0 24575,'-94'20'0,"4"-2"0,26-7 0,-5-1 0,-3 2 0,-5 3 0,-2 2 0,-11 2 0,-7-1 0,5-3 0,11-2 0,15-3 0,1-3 0,-18 0 0,-12 0 0,1 0 0,11 1 0,39-3 0,12 1 0,27-6 0,1 2 0,1-2 0,1 0 0,1 0 0,1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2:53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0 24575,'-40'66'0,"1"0"0,-1 0 0,-25 11 0,25-11 0,84-8 0,-20-32-8503,-5-6 8503,-3-4 1719,-9-12-1719,-1-2 0,-1-1 0,3 1 0,-5-2 0,0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10:48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67 24575,'7'7'0,"2"4"0,4 7 0,-2-5 0,6 5 0,-2-7 0,5 2 0,1-1 0,-3-3 0,-3-2 0,0-2 0,0 0 0,0-1 0,-1 0 0,-4-1 0,-2-2 0,-2-1 0,0 0 0,0 1 0,0 0 0,1 0 0,1-1 0,1 0 0,3 0 0,3 0 0,3-1 0,2 0 0,0-1 0,-1 1 0,-2-2 0,-2 0 0,-1-1 0,0-2 0,0 0 0,1-1 0,-1 0 0,-1 0 0,0-3 0,1 1 0,0 0 0,3-1 0,1-2 0,5-3 0,3-3 0,0 0 0,-3 3 0,-3 4 0,-3 1 0,0 1 0,1 2 0,-1 1 0,-1 4 0,1 1 0,2 0 0,1 3 0,4 0 0,0 3 0,-1 2 0,0 2 0,-1 2 0,-1 3 0,4 5 0,4 8 0,4 4 0,-2 1 0,-6-6 0,-6-4 0,-5-3 0,-1-1 0,-3-5 0,-4-4 0,-3-6 0,-3-4 0,0-4 0,1-2 0,1-5 0,0-1 0,3-2 0,0-3 0,2-2 0,1-1 0,2 2 0,0 1 0,0 1 0,0 0 0,1 1 0,4 1 0,3 1 0,2 0 0,-2 3 0,-3 3 0,-1 4 0,0 2 0,2 2 0,1 0 0,-1 1 0,-2 0 0,-1 0 0,2 2 0,0 0 0,1 0 0,-1 2 0,-2 0 0,-1 0 0,0 2 0,1 0 0,2 2 0,5 4 0,10 5 0,7 2 0,5 1 0,-4-3-6784,-11-7 6784,-10-4 0,-9-5 0,-4-2 0,-2 0 0,3 0 0,0 0 0,2 0 6784,2 0-6784,2 0 0,0 0 0,1 0 0,1-2 0,-1 0 0,0 0 0,-1-2 0,-1 1 0,0-1 0,0 0 0,1-1 0,0 0 0,-1-1 0,-1 2 0,-3 0 0,-2 2 0,1-1 0,-1-1 0,1 1 0,-2 0 0,0 0 0,-2 1 0,-4 1 0,3 0 0,-3 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11:16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24575,'-1'20'0,"-1"10"0,-1 13 0,-1 3 0,1-6 0,1-3 0,2 1 0,-1-2 0,1-6 0,0-12 0,0-12 0,0-4 0,0-3 0,0 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11:16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24575,'0'20'0,"0"16"0,0-12 0,0 19 0,0-12 0,0 12 0,-1 6 0,0-4 0,0-8 0,0-13 0,1-10 0,-1-9 0,1-3 0,-1-2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11:28.3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0 24575,'0'11'0,"0"8"0,0 16 0,-1 19 0,-1 12 0,0-7 0,0-19 0,1-22 0,0-13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9:26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3 24575,'-5'0'0,"-2"0"0,-4-1 0,-5 0 0,-3 1 0,-1 1 0,2 3 0,-2 3 0,-3 5 0,-3 3 0,0 2 0,3 0 0,8-3 0,4 0 0,2 0 0,0 3 0,0 1 0,-1 1 0,1-1 0,0 0 0,1-1 0,2 1 0,0 3 0,0 1 0,0 1 0,1 0 0,1-1 0,3-2 0,0 0 0,0 2 0,2 0 0,1 1 0,2-1 0,1 0 0,0-1 0,1 0 0,2 0 0,1-3 0,0-2 0,2-2 0,-1-4 0,0-2 0,1-2 0,0-2 0,2 1 0,1-1 0,-2 0 0,2 0 0,1-3 0,3-1 0,3 0 0,-1 0 0,-1-2 0,1-1 0,0-3 0,2-1 0,0 0 0,-1 0 0,-2 0 0,-2-1 0,0-3 0,1-1 0,1-3 0,-2 0 0,0 0 0,-4 2 0,-3 2 0,-1-1 0,0-1 0,-2-2 0,0 0 0,-1-1 0,-1-1 0,-1 0 0,0-1 0,1-3 0,0-1 0,-1 0 0,-2 0 0,0 2 0,-2 3 0,2 1 0,-1 3 0,0 0 0,0 0 0,-1 2 0,-1 0 0,-1 1 0,-1-1 0,0-2 0,0 0 0,-1 1 0,-2 0 0,-2 2 0,0 2 0,-2 1 0,0 0 0,-4 0 0,-2 0 0,-6-1 0,-7 1 0,-7-2 0,1 0 0,2 1 0,5 1 0,2 2 0,0 0 0,2 1 0,4 1 0,9 1 0,4 1 0,3 1 0,2 0 0,0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11:30.2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1 221 24575,'37'0'0,"20"0"0,-7-1 0,7 1 0,21-1 0,7 0 0,-14 1 0,3-1 0,2 1-519,11 1 1,3-1-1,1 1 519,4 0 0,2 0 0,1 1 0,-19-1 0,0 1 0,2-1 0,0 1-314,5-1 1,1 1-1,0-1 1,-1 0 313,-2 0 0,0-1 0,-2 1 0,1-1 0,-3 0 0,0 1 0,-1-2 0,-1 1-330,21 0 1,-3 0 0,0 0 329,-5 0 0,-1 1 0,1-1 0,1 0 0,1 1 0,-1 0 0,-1 0 0,-1 1 0,-1-1 0,-6 1 0,-2-1 0,0 1 0,0 0 0,-1 1 0,3 0 0,9 0 0,3 1 0,2 0 0,-15-1 0,2 0 0,2 1 0,1-1-442,8 1 1,3 0 0,0 0 0,0 1 441,-1-1 0,1 0 0,-1 1 0,-2-1 0,-10 0 0,-2 0 0,-1 0 0,-3 0 194,12 0 1,-3-1 0,-4 0-195,-13 0 0,-3-1 0,-4 0 715,16 0 1,-5 1-716,-13-2 0,-2 1 1002,38 0-1002,-12 1 1061,-36-2 1,2 0-1062,14 1 0,5 0 0,17 1 0,4 0 0,-20-1 0,1-1 0,1 1 0,-1-1 0,0 0 0,-3 0 0,22 0 0,-7 0 211,-20-1 1,-7 0-212,11 1 0,-26 1 0,-5 0 0,-2 0 0,-3-1 0,-4 0 0,2 0 0,10 1 0,9-1 0,5 1 0,-6 0 0,-19-1 0,2 0 0,-11-1 0,5 0 0,-4 0 0,-9 0 0,-4 0 0,-4 0 0,1-2 0,3-3 0,2-4 0,3-5 0,1-10 0,2-11 0,2-16 0,1-14 0,-1-2 0,-3 8 0,-7 20 0,-5 17 0,-3 14 0,-1 18 0,0 17 0,0 8 0,0 9 0,0 2 0,1 5 0,-1 8 0,0-2 0,0-6 0,-1-8 0,1-3 0,0-4 0,0-2 0,0-5 0,0-10 0,-1-8 0,0-4 0,0-3 0,0 1 0,1 1 0,-1 1 0,0-3 0,0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11:31.6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 19749,'17'-2'0,"6"0"2251,19 3-2251,28 4 820,21 5-820,2 3 424,-23 2-424,-26-2 1331,-21 0-1331,-12-3 0,-4-1 0,-10 1 0,-14 5 0,-13 10 0,-10 5 0,5-2 0,9-7 0,16-10 0,21-4 0,10-2 0,4 1 0,-4 3 0,-9 4 0,-4 5 0,-2 2 0,-2-2 0,-4-7 0,-3-3 0,-3 0 0,-5 3 0,-5 3 0,-4 0 0,-3 1 0,-3-3 0,2-2 0,3-3 0,7-1 0,5-2 0,4 0 0,4-2 0,9-2 0,9-4 0,-6 1 0,2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11:32.6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210 1 24575,'-11'7'0,"-9"8"0,-16 13 0,-7 10 0,3 3 0,11-6 0,14-5 0,8-5 0,2 1 0,2 0 0,2-2 0,6-1 0,7-1 0,8 0 0,7 0 0,0-6 0,-2-5 0,-8-8 0,-5-7 0,0-5 0,2-8 0,4-6 0,1-4 0,0-1 0,-4 1 0,-5 4 0,-3 0 0,-4 2 0,-1 3 0,-1 1 0,-1 3 0,-1-1 0,-4-4 0,-3-3 0,-3-1 0,-1 2 0,2 5 0,5 7 0,2 4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3:14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0 320 24575,'67'0'0,"0"-1"0,19 1 0,-1 1 0,-27 0 0,7 1 0,10-2 0,16 1 0,2 0 0,-7-1 0,-10 1 0,-5-1 0,11 1 0,2-1 0,14-1 0,8 1 0,-1-1 0,-7 0 0,-15 0 0,-6 0 0,-11 0 0,9-1 0,13 0 0,13-1 0,5 0 0,-5 0 0,-12 0 0,-9 0 0,-9 1 0,5-1 0,-2 0 0,4 1 0,1-1 0,-1 0 0,20 1 0,-1 0 0,3-1 0,-19 1 0,1 0 0,1 0 0,-2 0 0,-2 0 0,-2 0 0,0 0 0,1 0 0,4 1 0,1-1 0,0 0 0,2 1 0,8-1 0,3 0 0,-1 0 0,-4 1-728,9-1 1,-3 1 0,3 0 727,-9-1 0,3-1 0,2 0 0,0 0 0,4 0 0,2 0 0,-2 0 0,-3 0 0,-17 1 0,-4-1 0,0 1 0,4-1 0,2 1 0,4 0 0,1 0 0,-1 0 0,-4 0 0,0 0 0,-5 1 0,1 0 0,7 0 0,-6-1 0,4 0 0,4 0 0,2 0 0,3 0 0,0 0 0,-2 1 0,2 1 0,2 0 0,1 0 0,2 0 0,3 0 0,1 0 0,-7 0 0,3 0 0,3 0 0,2 0 0,0 0 0,0 1 0,-1-1 0,-2 0 0,-3 1-426,0 0 1,-1-1-1,-2 1 1,0 0-1,-2 0 1,1 0-1,-1 0 1,1 0 425,-4 1 0,0-1 0,-1 1 0,-1-1 0,1 0 0,1 1 0,2-2 0,1 0 0,1-1 0,3 0 0,3 0 0,0-1 0,0-1 0,-1 1 0,-2 0 0,-4-1 0,-5 1 0,8 0 0,-6 0 0,-4 0 0,0-1 0,4 1 0,6-1 0,-9 0 0,6 0 0,3-1 0,3 1 0,1-1 0,-1 0 0,-3 0 0,-3 0 0,-5 0-375,10 0 0,-4-1 0,-3 1 0,-3-1 1,-1 1-1,-1-1 375,4 1 0,-3 1 0,-1-1 0,1 1 0,1 0-248,10-1 0,3 0 1,-1 0-1,-2 1 0,-6 0 248,-7 2 0,-7 0 0,1 1 0,5 0 143,2 0 1,4 1 0,3-1 0,4 1 0,4-1-144,-17 0 0,4 0 0,4-1 0,2 1 0,1-1 0,-1 1 0,-2 0 0,-3 0 0,15 0 0,-3 1 0,-2 0 0,0 0 0,2 0 0,4 0 69,-14-1 0,5 0 0,2 0 0,1 0 0,-1-1 0,-3 1 0,-4 0 0,-5 0-69,9 1 0,-5-1 0,-4 1 0,-2 0 0,2-1 0,-2 0 0,-1-1 0,1 1 0,-1-1 0,0 0 149,0 0 1,0 0-1,0 0 1,-1 0 0,-1-1-150,12 0 0,-1 0 0,0-1 0,2 1 46,-11-1 1,3 0-1,0 1 1,-2-1 0,-4 0-47,18-1 0,-5 1 0,2-1-30,-13 1 0,2 0 0,-2-1 0,-7 2 30,20-2 0,-6 2 1347,4 0 0,0 0-1347,1 1 0,2-1 607,-25 0 1,0 1 0,-1 0-608,19-1 0,-3 0 809,-6 0 1,-9 0-810,4 1 643,-42 1-643,-21 0 40,2 0 1,-4 0 0,-4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3:16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24575,'23'4'0,"-6"-2"0,10 1 0,-2-1 0,-11 0 0,6 0 0,-1 0 0,-9-1 0,1 0 0,-8-1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3:24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24575,'-11'27'0,"4"-11"0,-1 5 0,5-16 0,1-2 0,-1 0 0,1 1 0,0 2 0,2 1 0,5 1 0,3-1 0,14 9 0,-2-1 0,10 9 0,-10-5 0,-6-2 0,-6-3 0,-5 1 0,-1 1 0,-6 5 0,-1-5 0,-10 9 0,0-5 0,-6 5 0,-2-2 0,0-3 0,3-6 0,6-6 0,8-5 0,4-3 0,3-2 0,4-5 0,-3 5 0,3-4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3:25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24575,'10'73'0,"0"1"0,0-4 0,2-24 0,-5-46 0,9-4 0,10-10 0,4-16 0,-3 5 0,-10-11 0,-16 21 0,-2-3 0,-1 5 0,-1 0 0,1 2 0,0 3 0,0 3 0,0 2 0,0 1 0,1 1 0,0 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3:26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24575,'12'53'0,"0"1"0,9 30 0,12-89 0,-9-4 0,-3-11 0,-9 8 0,-4-14 0,-8 16 0,-3-10 0,2 12 0,-3-2 0,-1 4 0,0 2 0,-5-2 0,0 2 0,4 2 0,0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3:27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24575,'33'-7'0,"-2"0"0,-22 5 0,0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3:30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0 24575,'-67'16'0,"14"-3"0,32 10 0,11-8 0,-7 19 0,19-12 0,10 6 0,9-2 0,11 6 0,-12-10 0,-2-1 0,-15-11 0,-3-7 0,0 5 0,-12 13 0,-16 0 0,-7 6 0,-11-9 0,22-12 0,4-3 0,17-2 0,2-1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9:37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392 1 24575,'-11'0'0,"-3"-1"0,-4 2 0,3-2 0,-6 3 0,5 1 0,-6 0 0,-1 1 0,2 2 0,0-1 0,2 2 0,0 1 0,2-1 0,2 2 0,1 2 0,1 1 0,0 1 0,0 1 0,-1 1 0,0 1 0,2 2 0,1 1 0,1 0 0,2 1 0,1 2 0,2 2 0,2 3 0,2 1 0,0 2 0,1 3 0,0 0 0,3 2 0,2-1 0,0-3 0,1-2 0,1-2 0,1 0 0,1 1 0,2-2 0,1-1 0,2-1 0,1-2 0,0-3 0,2-2 0,2-1 0,3-1 0,4-1 0,2-1 0,5 0 0,9 2 0,3 0 0,1-2 0,-5-3 0,-7-5 0,-3-3 0,-2 0 0,2-1 0,2 0 0,1-1 0,-4 0 0,-4 0 0,-4-1 0,0 0 0,3 0 0,0 0 0,-1-1 0,-4 0 0,-2-2 0,-1 1 0,2-2 0,-1 1 0,-2 1 0,-4-1 0,-2-1 0,1-1 0,0-1 0,1-1 0,-2 1 0,-3-1 0,4-3 0,2-2 0,5 0 0,-1-2 0,-1 1 0,-2-1 0,-1 0 0,-1 2 0,1 1 0,-2 1 0,-3-1 0,0 0 0,-2 0 0,-1 1 0,1-1 0,-2 1 0,0-2 0,0-2 0,0-1 0,0-1 0,-1 2 0,-1 0 0,0 2 0,-1-1 0,1 0 0,0-1 0,-1 1 0,0 0 0,-1 0 0,0-1 0,1-1 0,0 0 0,-1 2 0,-1 1 0,0 1 0,0 2 0,0-1 0,-1 0 0,-2 0 0,-3 1 0,-1 1 0,-1 1 0,0-1 0,-2 0 0,-2 0 0,-4-1 0,-3 1 0,0 1 0,-1 2 0,0 0 0,2 0 0,-2-1 0,-4 1 0,-4 0 0,-4 0 0,5 1 0,4 1 0,4 0 0,0 1 0,-2-1 0,-1 0 0,-2 1 0,0-1 0,0 0 0,2 1 0,1 0 0,3 2 0,0 0 0,0 0 0,-2 1 0,-1 0 0,2-1 0,2 0 0,2 1 0,-2-1 0,-6 1 0,-5 0 0,1 0 0,6 0 0,11 0 0,6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3:31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30 24575,'-16'25'0,"-2"23"0,10-19 0,-1 17 0,8-34 0,4 3 0,2-10 0,7 3 0,9 2 0,-4-4 0,4 2 0,-12-7 0,-3 0 0,-2-1 0,2 0 0,3-2 0,1-3 0,6-7 0,-3-18 0,-2 10 0,-3-13 0,-6 16 0,-1-3 0,-1 1 0,-2 1 0,-3 5 0,-2 2 0,-6 2 0,1 1 0,2 2 0,5 2 0,-2 1 0,-3 0 0,-11-1 0,8 1 0,0 0 0,11 3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3:33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24575,'0'22'0,"17"49"0,5-19 0,2 16 0,-3-49 0,-16-18 0,1 0 0,0-1 0,32-9 0,-14-20 0,15-5 0,-30-13 0,-11 14 0,-5 11 0,-3 7 0,-1 8 0,-3 2 0,2 3 0,1 0 0,3 1 0,2 1 0,-7-2 0,9 1 0,-7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3:38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24575,'0'19'0,"1"20"0,-1 31 0,0-8 0,-1 10 0,-2-39 0,2-17 0,-2-3 0,2-12 0,-1 1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3:41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0 24575,'-9'11'0,"-2"10"0,-2 23 0,4-8 0,1 8 0,7-27 0,0-2 0,-2-4 0,1 3 0,0 1 0,-1 6 0,2-4 0,-1 6 0,1-6 0,1-4 0,0-4 0,-2-6 0,-2-1 0,2-2 0,0 1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3:38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 24575,'19'-1'0,"8"0"0,7 0 0,48-10 0,-30-1 0,27-12 0,-61 11 0,-4 2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3:39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241 1 24575,'-45'57'0,"0"-1"0,1 1 0,-17 1 0,17-5 0,43 4 0,4-50 0,0-1 0,2 0 0,5 0 0,2-4 0,7-4 0,-1-4 0,-1 1 0,-3 0 0,-4-1 0,0-13 0,-6 11 0,-1-9 0,-7 14 0,0 0 0,-19-7 0,16 7 0,-12-4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3:42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24575,'96'1'0,"-28"-1"0,-53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3:43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24575,'4'83'0,"1"-20"0,-4-64 0,1-2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3:44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24575,'61'0'0,"-9"1"0,-46 0 0,4 4 0,-8-3 0,2 4 0,-4-4 0,-1 2 0,1 1 0,-3 2 0,-3 3 0,-4 3 0,-9 10 0,5-1 0,-1 4 0,9-12 0,2-5 0,2-9 0,2 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3:49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3968 24575,'69'1'0,"-12"0"0,28-2 0,-20-1 0,5-1 0,-7 1 0,4-1 0,-4 0 0,5-1 0,1 0 0,0 0 0,2-1 0,-1 1 0,3 0 0,1 0 0,-1 1 0,-3-1 0,-1 1 0,5-1 0,24-3 0,5 0 0,-9-1 0,-14 0 0,-1-2 0,2-1 0,6-1 0,-11 0 0,-21 1 0,-3 0 0,27-8 0,-2 0 0,-28 5 0,0 0 0,37-13 0,1-3 0,-35 11 0,-2 0 0,22-6 0,0 1 0,-19 7 0,-2 1 0,-3-1 0,1-1 0,-2-2 0,0 0 0,1-2 0,0 0 0,5-2 0,1 0 0,4 0 0,3 1 0,13-7 0,0 0 0,-19 7 0,-1 0 0,7-5 0,4-1 0,19-9 0,1-1 0,-21 11 0,3-2 0,14-7 0,9-6 0,-7 2 0,-5 0 0,-4 1 0,-11 4 0,1-3 0,0 1 0,-2 0 0,-1-1 0,-6 4 0,-2 2 0,-1 0 0,29-17 0,-1-1 0,-30 17 0,-2 0 0,10-9 0,4-7 0,1-6 0,4-7 0,-5 3 0,-1-2 0,-2 1 0,-9 7 0,2-2 0,-6 4 0,-5 5 0,-5 3 0,24-30 0,-28 33 0,1 0 0,0 1 0,0 1 0,29-36 0,-10 9 0,0-4 0,8-9 0,-28 38 0,0 1 0,0 0 0,0 1 0,23-26 0,-7 9 0,13-9 0,-25 26 0,23-19 0,-25 23 0,17-18 0,-14 14 0,3 0 0,0 3 0,2 0 0,13-12 0,1 2 0,-11 12 0,0 2 0,1-1 0,0 3 0,33-18 0,7 4 0,-28 19 0,-1 3 0,19-9 0,-10 10 0,-4 2 0,-17 7 0,15-1 0,7 0 0,-11 4 0,3 1 0,8 0 0,8-1 0,-4 1 0,13-1 0,-1 2 0,18-1 0,-4 3 0,-36 3 0,-5 2 0,-1 0 0,-2 0 0,34 2 0,-23 1 0,-5 2 0,1 3 0,21 8 0,-32-3 0,3 1 0,5 4 0,3 2 0,7 4 0,1 1 0,0 0 0,-1 2 0,1 0 0,2 1 0,-7-2 0,3 2 0,-1-1 0,17 9 0,1 0 0,-14-5 0,3 1 0,-4-1 0,12 5 0,-6 0 0,-5-3 0,-4 0 0,-11-5 0,4 2 0,8 7 0,8 5 0,-4-3 0,2-1 0,1 1 0,11 6 0,7 6 0,-9-6 0,-16-10 0,-3-1 0,-6-3 0,3 1 0,-1 1 0,21 13 0,2 0-269,-16-9 1,4 0 0,0 1 268,4 1 0,1-1 0,-2 0 0,-9-6 0,-3-1 0,5 1 0,0 1 0,5 3 0,0-1 0,-3-2 0,5 2 0,-3-2 0,6 2 0,9 4 0,8 4 0,1 0 0,-9-4 0,-8-5 0,-6-4 0,3 1 0,14 6 0,2 0 0,-3-2 0,-17-8 0,-4-1 0,8 3 0,-4-3 0,8 4 0,3 1 0,-2-1 0,-4-2 0,-3 0 0,-5-2 0,1 0 0,7 2 0,0 0 0,8 2 0,4 1 0,0 0 0,-5-2 0,-9-4 0,14 6 0,-8-4 0,2 0 0,-4-1 0,5 2 0,-2-2 0,-6-1 0,-6-2 0,-4-1 0,-3-1 0,17 7 0,-1 0 0,7 0 0,-2 0 0,-15-6 0,1 1 0,24 6 0,0 0 0,-22-4 0,2-1 0,-1-2 0,5 1 0,-8-3 0,-14-3 0,-1 0 0,9 1 0,7 0 0,-4-1 0,2 2 0,-1 0 0,17 4 0,2 1 0,4 0 0,-1-2 0,-12-3 0,-3-3 402,-9-4 1,-2-1-403,0-1 0,-1 0 0,-3 1 0,-1 0 0,4 2 0,0 0 0,3 1 0,1 1 0,0 0 0,1 0 0,-2 0 0,-2-2 0,-7-1 0,-4-2 0,30 7 0,-27-9 0,-27-3 0,-15-3 0,-10-1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6:17.912"/>
    </inkml:context>
    <inkml:brush xml:id="br0">
      <inkml:brushProperty name="width" value="0.05" units="cm"/>
      <inkml:brushProperty name="height" value="0.05" units="cm"/>
      <inkml:brushProperty name="color" value="#BFBFBF"/>
    </inkml:brush>
  </inkml:definitions>
  <inkml:trace contextRef="#ctx0" brushRef="#br0">1 1 24575,'5'29'0,"1"5"0,0 15 0,-2-17 0,0 12 0,-1-10 0,0 15 0,0 4 0,-1-4 0,0-8 0,0-6 0,0 4 0,1 13 0,-2-19 0,2 10 0,-4-36 0,1 2 0,-1-9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3:52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0 24575,'-15'54'0,"5"-15"0,-1 38 0,5-15 0,0 12 0,0-3 0,1 12 0,0 3 0,-1 6 0,-1 8 0,3-2 0,2-8 0,1-2 0,1 0 0,2 1 0,0 1 0,1 0 0,-2 7 0,0 0 0,1 0-211,1-5 0,0-2 1,0-4 210,-1 15 0,-1-3 0,0-27 0,0 2 0,1-3 0,0 26 0,1-2 0,1-6 0,0 0 0,0 11 0,0-4 0,-2-30 0,1-2 0,-2 11 0,-2 3 0,-2 16 0,-2 5 0,2-27 0,-1 1 0,0-1 316,-2 23 0,1-2-316,-1 6 0,1-11 0,3-10 0,-1 8 0,1-13 0,1-23 0,0 27 0,0-34 0,1 20 0,0-36 0,-1 38 0,0-28 0,-1 19 0,2-49 0,0-5 0,0-1 0,0-1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3:54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1 24575,'-15'95'0,"1"1"0,5-28 0,0 0 0,2 4 0,-1 19 0,1 4 0,0-4 0,3-25 0,0-2 0,1 11 0,1-1 0,2 14 0,1 8 0,0 4 0,0-1 0,0-6 0,-1-11 0,1 4 0,-1-11 0,-1 0 0,2 11 0,-1-3 0,1 11 0,0 6 0,0 1 0,-1-3 0,1-9 0,-1-12 0,-1 6 0,1-11 0,-1-2 0,0 4 0,-1-1 0,1-6 0,-1-2 0,-1-1 0,2 6 0,-1 5 0,0-5 0,1-5 0,-1-1 0,2 17 0,-1-1 0,1-27 0,0-3 0,0 0 0,0 1 0,0 3 0,0 3 0,0 6 0,0 1 0,0 1 0,-1-1 0,0-3 0,0-3 0,-3 35 0,-1-23 0,2-17 0,1-12 0,0-9 0,-1 7 0,0-10 0,-1 14 0,1-14 0,-1-2 0,-1 14 0,2-17 0,0 13 0,2-19 0,1-5 0,0-3 0,-1-3 0,1-1 0,-1 2 0,1-1 0,0-4 0,2-1 0,-2-2 0,0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10:53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 24575,'3'8'0,"2"1"0,1 0 0,1 1 0,2 0 0,2-1 0,-1-2 0,0-1 0,-2-3 0,-1-2 0,1 1 0,0 0 0,0-1 0,2-1 0,1-1 0,-2 0 0,-1-2 0,-2 0 0,1 0 0,2-2 0,1-3 0,1-3 0,-2-1 0,0 2 0,-2 3 0,2 0 0,-4 4 0,0 0 0,-3 3 0,2 1 0,1 1 0,-1 1 0,4 3 0,-2 0 0,2 3 0,-1 0 0,-1 0 0,-1-2 0,-2-3 0,-1-3 0,0 0 0,1-1 0,1 0 0,4-1 0,2-2 0,4-1 0,1-2 0,-1 1 0,-1 0 0,-7 3 0,-1-2 0,0 3 0,1-1 0,3 1 0,0-1 0,-2 1 0,1 0 0,1 1 0,0 0 0,1 0 0,-4 0 0,0-1 0,-2-1 0,0 0 0,2-4 0,-1 1 0,-1-2 0,-2 2 0,-1 2 0,-1 3 0,0-1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11:18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24575,'1'11'0,"1"3"0,0 7 0,-1 8 0,1 6 0,-1 0 0,0-5 0,-1-12 0,0-9 0,0-7 0,1-4 0,1-7 0,-1 4 0,1-3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11:18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24575,'2'18'0,"-2"0"0,-1 7 0,0 4 0,1 2 0,0 3 0,0-1 0,0-5 0,-1-4 0,0-6 0,0-5 0,0 0 0,1 1 0,0 2 0,-2-3 0,-1-6 0,-2-9 0,2 0 0,-1-2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11:35.0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24575,'2'20'0,"0"9"0,1 18 0,-1 8 0,0-1 0,-1-6 0,-1-5 0,-1-1 0,0 4 0,0-4 0,0-9 0,0-14 0,0-12 0,0-6 0,1-1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11:37.5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1 379 24575,'36'0'0,"1"0"0,-12 0 0,-3 0 0,-6 0 0,3 0 0,17 2 0,26 1 0,36 2 0,-29-2 0,5 0 0,13 1 0,6 1-388,-21-1 0,4 1 1,2 0 387,14 2 0,4 1 0,3 0-552,-16-2 1,2 1-1,1 0 1,2 0 551,-8-1 0,0 0 0,3-1 0,0 1 0,0-1-462,6 0 0,0 0 1,1 0-1,1-1 1,-1 1 461,0-1 0,-1 0 0,1 0 0,0 0 0,0 0 0,2-1 0,0 1 0,1 0 0,-1-1 0,0 0 0,0 1 0,0 0 0,-1-1 0,1 1 0,0-1 0,0 1 0,0-1 0,0 1 0,1-1 0,1 1-418,-12 0 0,1-1 0,1 1 0,0-1 1,0 1-1,0 0 418,3 0 0,0 0 0,1 0 0,-1 0 0,1 0 0,0 1 0,0-1 0,1 0 0,0 0 0,0 1 0,-1-1 0,0 0 0,-2 0 0,0 0 0,0 0 0,-1 1 0,-1-1 0,-2-1-126,9 2 1,-1-1 0,-2 0 0,-1-1 0,-1 1 125,10 0 0,-2-1 0,-1 1 0,-1-1 0,-5 1 0,0-1 0,-1 1 0,0-1 139,-2-1 0,-1 1 1,0-1-1,-2 0-139,-3-1 0,-1 1 0,0-1 0,-2 0 507,18 1 0,-2-2 0,-3 1-507,-13-1 0,-4-1 0,-1 1 0,23-1 0,-3 0 1357,-2-1 1,-1 1-1358,-1-1 0,0 1 0,2-1 0,2 1 0,3-1 0,2 1 0,-25 1 0,2-1 0,1 0 424,3 1 1,1 0 0,1 0-425,5 0 0,0 1 0,0-1 0,-1 1 0,0 0 0,0-1 0,0 1 0,-1-1 0,2 0 0,1-1 0,1 0 0,0 0 0,-5 0 0,0-1 0,-1 0 0,-1 1 0,0-1 0,-1 0 0,-5 0 0,0 1 0,-1-1 0,-3 1 0,-2 0 0,2 0 0,2 1 0,0-1 0,1 0 0,1 1 0,1-1 0,0 1 0,0-1 0,-1 0 0,0 1 0,0-1 0,-1 0 0,-1-1 644,30 1 0,-2-1-644,-10 0 0,0 0 0,-1 0 0,0 0 0,4 0 0,2 0 0,0-1 0,2-1 0,-28 2 0,1-1 0,1 0 0,1 0 0,1 0 0,0 0 0,0 0 0,1-1 0,1 1-47,5 0 0,0 1 1,1-1 46,1 1 0,0 0 0,0 0 0,-3 0 0,-1 0 0,0 0 0,-3 0 0,0 0 0,-1 0 0,26-3 0,-2 1-90,-4-2 0,-1-1 90,5 1 0,1-1 0,-30 3 0,2-1 0,0 1 0,2 1 0,1-1 0,0 1 0,1 0 0,0 0 0,0-1 0,-2 1 0,-1 0 0,0 0 0,28-2 0,1 0 0,-25 2 0,1-1 0,4 1-382,13 0 0,3 1 0,5-1 382,-12 0 0,4 1 0,2-1 0,1 0 0,-12 0 0,2 0 0,0 0 0,0-1 0,-2 0 0,15-1 0,-1 0 0,-2-1 0,-5-1 0,11-1 0,-6 0 0,-7-1 40,6-2 0,-13-1-40,13-3 630,-36 5-630,-20 4 273,-16 4-273,-9 0 1938,-3-1-1938,-1 0 0,1-1 0,-1 0 0,0-3 0,-2 0 0,1-3 0,2-3 0,1-6 0,4-9 0,5-9 0,1-11 0,0-5 0,-6 2 0,-5 6 0,-5 13 0,-3 12 0,-1 9 0,-1 10 0,0 16 0,2 33 0,-1-13 0,2 39 0,0-17 0,0 23 0,0 13 0,0-12 0,0-16 0,-1-22 0,-2-19 0,0-6 0,0-1 0,0 1 0,1 0 0,0 0 0,-1 2 0,1 5 0,-2 3 0,0-3 0,0-7 0,1-9 0,-1-6 0,-1-3 0,-1 0 0,-3 0 0,-12 0 0,9 0 0,-6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11:38.8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24575,'3'14'0,"0"-7"0,-1 16 0,1-1 0,-1 7 0,0 4 0,-1-4 0,-1 2 0,-1 9 0,0 4 0,0-4 0,1-17 0,7-17 0,-4-7 0,4-4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11:39.7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60 1 24575,'-7'10'0,"-1"5"0,-4 9 0,0 4 0,2 0 0,3-2 0,4-3 0,2-1 0,2-2 0,1-4 0,1-6 0,3-6 0,4-6 0,6-3 0,4-4 0,4-2 0,-2-1 0,-4 2 0,-6 1 0,-2-3 0,0-4 0,-2-2 0,-1-2 0,-4 3 0,-2 2 0,-1 3 0,0 3 0,0 3 0,-1 4 0,-1 0 0,-4 1 0,-4-2 0,-2-1 0,-2-4 0,4 1 0,4 2 0,3 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11:40.8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49 13 15613,'-6'21'0,"-4"8"3841,1 1-3841,-1 0 1546,3-8-1546,4-9 830,2-6-830,0-1 2745,0 0-2745,1 2 0,2-1 0,1-1 0,2 0 0,2-1 0,4-1 0,3-2 0,3-1 0,3-3 0,2-3 0,1-3 0,0-3 0,-4-2 0,-4-1 0,-2 0 0,-2-1 0,-2 1 0,-2-1 0,-4 1 0,-1 0 0,-2-1 0,0 0 0,0 3 0,-3 1 0,-2 4 0,-4 2 0,-7 1 0,5 2 0,-4-1 0,7 3 0,-1-1 0,4 0 0,1 1 0,3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5:41:29.4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223 1 24575,'-58'72'0,"0"0"0,10-14 0,10-11 0,21-24 0,16-20 0,-1 0 0,2-2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6:20.049"/>
    </inkml:context>
    <inkml:brush xml:id="br0">
      <inkml:brushProperty name="width" value="0.05" units="cm"/>
      <inkml:brushProperty name="height" value="0.05" units="cm"/>
      <inkml:brushProperty name="color" value="#BFBFBF"/>
    </inkml:brush>
  </inkml:definitions>
  <inkml:trace contextRef="#ctx0" brushRef="#br0">0 484 24575,'17'-1'0,"16"0"0,24-2 0,31-2 0,-29 2 0,5 1 0,9-1 0,3 0 0,13 1 0,3 0 0,-25 1 0,1-1 0,1 1-158,1-1 1,1 0 0,0 0 157,2 1 0,0-1 0,1 0 0,0 1 0,0 0 0,0 0 0,-3 0 0,0 1 0,0 0 0,0-1 0,1 1 0,-1-1 0,-2 0 0,0 0 0,-1 0 0,29-2 0,-1 0 0,4-1 0,0 0 0,-1 0 0,0-1 0,0 1 0,-1-1 0,0 1 0,-1 0 0,-8 0 0,-2 1 0,0 0 0,-1 0 0,4 1 0,0 0 0,0-1 0,1 0 0,5 0 0,1-1 0,-4 1 0,0-1 0,-5 0 0,0 0 0,1 0 0,1 0 0,-3 0 0,1 0 0,-1 0 0,1 0 0,3 0 0,-1-1 0,-4 0 0,-2 0-11,-2-1 0,1 1 11,3 1 0,1 1 0,3 0 0,0 1 0,2-1 0,0 1 0,-2 0 0,-1 0 0,-4 0 0,-1-1 0,-1 1 0,0 0 0,7 0 0,1 1 0,4 0 0,0 0 0,-1 0 0,0 1 0,-1 0 0,0 0 0,-6 0 0,-1 0 0,1 0 0,-2 0 0,0 0 0,-1 0 0,-7-1 0,-1 0 0,-4 0 0,-2 0 0,-7-1 0,-1 1 0,-6-1 0,-2 1 471,41 1-471,-20 0 23,-26-1-23,-17 0 0,-14 0 0,-10 0 0,-4 0 0,-4-8 0,0 3 0,-1-11 0,0 1 0,0-10 0,0-6 0,-1-1 0,-2 2 0,1 8 0,-1 5 0,3 5 0,0 4 0,-1 1 0,1 5 0,2 25 0,0-8 0,4 31 0,0-12 0,3 10 0,0 1 0,-1-7 0,-1-6 0,-1-5 0,-1-3 0,-1-4 0,-1-4 0,-1-4 0,1-2 0,-1 0 0,-1-3 0,0-3 0,0-4 0,-1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11:42.0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79 1 24575,'-3'9'0,"-3"4"0,-3 10 0,-3 3 0,0 1 0,4-4 0,4-12 0,3-3 0,1-6 0,1 5 0,4 6 0,5 10 0,7 3 0,1-2 0,1-9 0,-3-9 0,0-5 0,2-5 0,1-3 0,-1-5 0,-1-4 0,-4-2 0,-2 0 0,-2 0 0,-3 3 0,-1 1 0,-3 2 0,-1 1 0,0 0 0,-2 0 0,-1 2 0,-1 1 0,-1 1 0,-2 2 0,1 0 0,-1 2 0,1 1 0,-3 2 0,-5-1 0,-3 0 0,-1 0 0,4 0 0,4 1 0,3 0 0,-2 0 0,-4 1 0,-5 0 0,-5 0 0,0 1 0,2-1 0,4-1 0,8 1 0,2-1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29:51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24575,'1'18'0,"0"64"0,-1-41 0,0 40 0,1-63 0,-1-12 0,0-4 0,0-1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30:56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24575,'5'20'0,"0"0"0,10 12 0,5-2 0,14 10 0,5-2 0,12 2 0,16 9 0,-5-4 0,-4-4 0,0 1 0,11 6 0,7 6 0,-6-7 0,-8-8 0,0-4 0,2-3 0,4 1 0,-1-1 0,17 8 0,8 2 0,-18-12 0,12 2 0,5 2 0,-1-1 0,-7-3 0,10 2 0,-7-3 0,12 4 0,-25-9 0,9 3 0,6 2 0,1 1 0,-1-2 0,-6-1 0,-7-4 0,6 2 0,-8-3 0,-1-1 0,4 1 0,0 0 0,6 3 0,0-1 0,-4-1 0,-11-5 0,19 3 0,-13-6 0,-17-5 0,-8-3 0,0-2 0,-28-3 0,-14-2 0,-6 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30:57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24575,'77'21'0,"0"-1"0,-23-10 0,-8 1 0,-3 17 0,-44-22 0,-1 5 0,-4 0 0,-5 2 0,-14 8 0,-1-4 0,-7 5 0,3-6 0,-15 12 0,16-10 0,-13 14 0,32-23 0,-2 3 0,11-11 0,1 0 0,-1-2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6:30:58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396 3 24575,'-67'-1'0,"0"0"0,0 1 0,-25 47 0,23 21 0,54-9 0,12 4 0,-1 10 0,1-4 0,-6 18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5:58:14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1 963 24575,'15'0'0,"52"0"0,40 1 0,-1-1 0,-24-2 0,-1-1 0,10-1-926,-13 2 1,8 0 0,5-1 0,2 0 0,-1 0-1,-5-1 926,2-2 0,-3 0 0,-1-2 0,1 1 0,2-1 0,-8 0 0,2 0 0,0 0 0,2 0 0,0-1 0,2 0-537,7-1 0,1 0 1,2 0-1,1 0 1,1 0-1,1 0 537,-6 1 0,2 0 0,0 0 0,2 0 0,0 0 0,2 1 0,1 0-243,-14 1 0,1 0 1,1 0-1,0 0 0,2 1 1,-1 0-1,1-1 0,1 1 1,-2 0 242,4 0 0,0 0 0,0 0 0,0 0 0,1 0 0,0 0 0,-1 1 0,1-1 0,-1 1 0,0 0 0,-1 0 0,1 0 0,0 0 0,-1 1 0,1-1 0,0 0 0,-1 1 0,1-1 0,-1 1 0,1-1 0,-1 0 0,1 1 0,-1-1 0,1 1 0,-2 0 0,1-1 0,-1 1 0,6 0 0,-1-1 0,-1 1 0,0 0 0,0 0 0,1-1 0,0 1 0,1 0 0,-5 0 0,0 0 0,1 0 0,0 0 0,1 0 0,0 0 0,0 0 0,-1 0 0,1-1 0,-1 1 0,0 0 0,0 0 0,1-1 0,-1 1 0,0-1 0,0 1 0,1-1 0,-1 0 0,1 0 0,-1 0 0,1 0 0,-1-1 0,1 1 0,-1-1 0,1 0 0,-1 1 0,1-1 0,0 0 0,0 0 0,1-1 0,-1 1 0,0 0 0,0-1 0,0 1 0,-1-1 0,0 1 0,8 0 0,-1-1 0,0 0 0,-1 1 0,0-1 0,0 1 0,1 0 0,-1-1 0,-9 2 0,1 0 0,0-1 0,-1 1 0,1 0 0,0-1 0,-1 1 0,0 0 0,-1 1-284,8-2 1,0 1-1,0 0 1,-1 0 0,0 0-1,0 1 1,-2-1-1,0 1 284,-4 0 0,-1 0 0,-1 1 0,0 0 0,0 0 0,-2 0 0,0 0 0,0-1-51,5 1 0,0-1 0,-1 0 0,-1 0 1,0 0-1,-2 1 0,0 0 51,5-1 0,-1 1 0,-1 0 0,-1 1 0,0-1 0,0 1 268,-2 0 0,1 0 1,-1 1-1,0-1 1,1 1-1,-1-1-268,3 1 0,0-1 0,1 0 0,-1 0 0,-1 0 0,-3 0 0,3 0 0,-3 0 0,-1 1 0,1-1 0,3 0 0,1-1 0,5 0 0,1 0 0,-1 0 0,-5 0 0,-7 0 0,20-2 0,-10 1 0,3 0 0,-10 0 0,5 0 0,-5 1 0,-11-1 1761,-2 1-1,-9 1-1760,-4 0 0,-2 0 1880,-3 1 0,1 0-1880,1 0 0,1 0 1830,2-1 0,0 0-1830,3-1 0,-2-1 1029,24-2-1029,-22 1 0,-39 2 0,-19 3 0,-4-1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5:58:21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24575,'0'59'0,"-4"24"0,0-38 0,-2 24 0,1-12 0,2-8 0,-6 7 0,4-1 0,-2-12 0,5-11 0,1-18 0,1-3 0,-1 5 0,1 0 0,0-5 0,0-6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5:58:23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347 1 24575,'-13'16'0,"-18"26"0,-2 6 0,-2 2 0,-10 16 0,-2 5 0,0 16 0,22-35 0,1 0 0,-9 36 0,21-34 0,11-30 0,6-16 0,25-18 0,-8 2 0,15-8 0,-19 2 0,-5 0 0,-2-8 0,-4-1 0,-1-4 0,-4-3 0,-1 13 0,-1-5 0,-2 11 0,1 2 0,-3-1 0,1 8 0,0-3 0,19-9 0,-12 9 0,12-7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5:58:24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9 24575,'-5'6'0,"-4"7"0,-23 75 0,27-26 0,3 2 0,-10-7 0,4-1 0,11 1 0,8-14 0,3-34 0,-1-5 0,1-2 0,2-3 0,6-5 0,12-9 0,26-27 0,-8 2 0,13-17 0,-27 14 0,-8-6 0,-15 16 0,-7-3 0,-9 17 0,-1 3 0,-3 4 0,-8 1 0,0 3 0,-7-4 0,1 1 0,-3-1 0,-1 0 0,1 1 0,5 2 0,3 2 0,5 4 0,-1 0 0,1 2 0,4 0 0,1 1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5:58:28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24575,'0'86'0,"0"-11"0,0-26 0,-1 1 0,-1-8 0,0 6 0,0-13 0,2 3 0,0-20 0,0-1 0,0-16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6:23.953"/>
    </inkml:context>
    <inkml:brush xml:id="br0">
      <inkml:brushProperty name="width" value="0.05" units="cm"/>
      <inkml:brushProperty name="height" value="0.05" units="cm"/>
      <inkml:brushProperty name="color" value="#BFBFBF"/>
    </inkml:brush>
  </inkml:definitions>
  <inkml:trace contextRef="#ctx0" brushRef="#br0">0 0 24575,'3'10'0,"1"4"0,1 6 0,2 5 0,-3-5 0,3 13 0,0 6 0,0 13 0,-1-2 0,-3-15 0,-3-16 0,1-9 0,-1-2 0,0 3 0,0-4 0,0-1 0,0-4 0,0 3 0,1 6 0,1 4 0,0-4 0,0-2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5:58:29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24575,'89'46'0,"0"-1"0,-6 2 0,-34-7 0,-71-17 0,-15 7 0,-6 4 0,-21 19 0,-8-2 0,39-22 0,33-28 0,1-1 0,-2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5:58:30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0 24575,'-18'8'0,"1"2"0,-13 11 0,5 5 0,8-7 0,6-1 0,10-11 0,4 3 0,3-1 0,15 15 0,12 15 0,2 2 0,-6-6 0,28 39 0,-79-55 0,0 1 0,-3 0 0,8-6 0,15-14 0,0 0 0,1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5:58:33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24575,'-2'28'0,"2"47"0,-1-14 0,1 38 0,-1-26 0,0-32 0,-1 1 0,2-37 0,-2 5 0,1-7 0,1 2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5:58:35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452 1 24575,'-59'44'0,"1"-1"0,-4 8 0,10-10 0,7-1 0,25-4 0,7 2 0,11-2 0,4-5 0,1 1 0,5 15 0,1 2 0,-2-8 0,-1-11 0,-6-20 0,-1-5 0,-12 3 0,-24-4 0,-2-1 0,-8-4 0,23-1 0,12-3 0,10 0 0,1-1 0,2-3 0,9-12 0,40-40 0,6 6 0,16-12 0,2 21 0,-28 17 0,1-1 0,-16 4 0,-15 10 0,1-4 0,-4 3 0,6-17 0,-8 13 0,3-7 0,-9 16 0,-3 6 0,-1 4 0,-1 1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5:58:36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24575,'7'56'0,"0"1"0,3-9 0,9 20 0,11-99 0,-5 4 0,22-33 0,-18 26 0,-5 4 0,-10 24 0,-16 47 0,0 11 0,-1 8 0,1-7 0,1-19 0,0-2 0,0-7 0,2-8 0,-1-12 0,2-4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5:58:36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5:58:37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1 24575,'-79'56'0,"40"-24"0,-12 28 0,50-36 0,17 13 0,3-2 0,0 7 0,-6-11 0,-12-3 0,-3-8 0,-5 5 0,-8-3 0,-8 4 0,-3-1 0,3-4 0,8-10 0,7-7 0,5-4 0,10-16 0,-5 10 0,7-10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5:58:38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24575,'-2'48'0,"1"4"0,1 1 0,0 29 0,-2-5 0,-1 8 0,0-4 0,1-42 0,-1 1 0,3-33 0,-2-7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5:58:39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 24575,'-26'47'0,"1"1"0,4 1 0,2-2 0,-11 31 0,14-7 0,16-40 0,12-17 0,0-2 0,12-30 0,-5-1 0,1 1 0,1-1 0,-1-4 0,1-3 0,-3-1 0,6-21 0,0-3 0,-6 11 0,20-42 0,-36 83 0,-5 29 0,-1 24 0,1 18 0,2 5 0,-1 16 0,-2-17 0,1-12 0,-1-20 0,2-26 0,0 3 0,1-3 0,2-18 0,-1 3 0,3-15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5:58:40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0 24575,'-27'50'0,"0"0"0,2 6 0,4 1 0,4-5 0,3 0 0,-2 39 0,13-58 0,12-21 0,22-35 0,34-33 0,-17 11 0,6-8 0,-42 31 0,-2-1 0,-2-3 0,1-11 0,-3 11 0,-1-15 0,-4 23 0,0-5 0,-2 13 0,0 4 0,-1 2 0,1 3 0,-5-2 0,-4 0 0,-13-1 0,11 0 0,-3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6:24.959"/>
    </inkml:context>
    <inkml:brush xml:id="br0">
      <inkml:brushProperty name="width" value="0.05" units="cm"/>
      <inkml:brushProperty name="height" value="0.05" units="cm"/>
      <inkml:brushProperty name="color" value="#BFBFBF"/>
    </inkml:brush>
  </inkml:definitions>
  <inkml:trace contextRef="#ctx0" brushRef="#br0">0 1 24575,'8'33'0,"-1"-2"0,0 8 0,-1 4 0,0 5 0,2 4 0,-2-3 0,1-3 0,1-1 0,-1 0 0,0-5 0,-1-11 0,-3-13 0,-3-13 0,0-7 0,-1 1 0,1-2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5:58:42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4 24575,'-11'-1'0,"-1"1"0,-1 1 0,0-1 0,-2 0 0,-1-1 0,2 0 0,3 0 0,6 1 0,2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5:58:44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24575,'-2'22'0,"0"11"0,0 20 0,-1 3 0,1-5 0,-1 42 0,2-68 0,0-6 0,1 6 0,0-13 0,0-5 0,-1-2 0,0 0 0,0 2 0,1-2 0,0 1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5:58:45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24575,'-36'37'0,"6"7"0,-12 8 0,19-5 0,18-27 0,2-1 0,4-5 0,2-5 0,2 1 0,3-4 0,-2-3 0,3 0 0,-1-3 0,0-1 0,19-4 0,-17 2 0,14-9 0,-16-2 0,15-30 0,-8 12 0,6-14 0,-13 29 0,-4 8 0,-1 5 0,1-1 0,1-4 0,-3 16 0,1 2 0,-5 29 0,0 6 0,0 8 0,1 17 0,0-26 0,0 17 0,1-45 0,-1 2 0,4-24 0,-2 1 0,2-2 0,-2 5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5:58:47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24575,'5'67'0,"-1"-18"0,2-36 0,3-10 0,16-5 0,-6-1 0,9-3 0,3-25 0,-16 13 0,14-22 0,-24 29 0,2 4 0,-8 22 0,0 11 0,-2 10 0,1 6 0,-1-4 0,2-8 0,1-3 0,-1 12 0,1-9 0,0 6 0,2-20 0,0-8 0,0-5 0,-1-1 0,1-1 0,-2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5:58:48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24575,'-2'58'0,"-4"6"0,0 32 0,-2-25 0,4-5 0,2-26 0,1 20 0,-1-36 0,2 12 0,-1-36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5:58:53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0 408 24575,'51'3'0,"-1"0"0,9 0 0,9-4 0,9 0 0,-4-1 0,9-1 0,-8 1 0,10 0 0,5 0 0,1 0 0,-7-2 0,3 1 0,0-1 0,0 0 0,-4 0-196,2 2 0,-5-1 0,2 1 1,9 0 195,-9-1 0,9 0 0,5 0 0,2 1 0,-1-1 0,-4 0 0,-9 1-699,16 1 0,-10 0 0,-1 0 0,10 0 699,-19 0 0,6 1 0,3-1 0,2 1 0,0-1 0,-3 1 0,-5 0 0,9 0 0,-6-1 0,-1 1 0,6 1 0,10-1 0,-21 0 0,9 1 0,5-1 0,6 1 0,2 0 0,1 0 0,0-1 0,-3 1 0,-4 0 0,-6-1 0,-7 1-649,12-1 1,-11 1 0,-4-1 0,0 0 0,4 0 0,11 0 648,-9 1 0,9-1 0,7 0 0,5 0 0,2 1 0,0-1 0,-2 0 0,-4 0 0,-7 0 0,-8 0 0,-12 0 0,19-1 0,-14 0 0,-6 0 0,5 0-341,19-1 0,3 1 1,0 1-1,-2-1 341,-8 0 0,-2 1 0,1 0 0,0-1 0,6 1 0,2-1 0,0 1 0,-1-1 0,-1-1 0,1 1 0,-1-1 0,-2 0 0,-8-1 0,-2 0 0,0 0 0,1 0 80,4 0 0,1 0 1,0-1-1,0 1-80,-4 0 0,0 0 0,-1 1 0,-2-1 0,-5 0 0,-2 0 0,0 0 0,4 0 0,16 0 0,5 1 0,-2 0 0,-9 0 0,-11-1 0,-7 1 0,3 0 559,23-1 1,4 1 0,-7 0-560,5 0 0,-7 0 0,-6-1 0,-1-1 2039,6-1 1,-3 0-2040,-24 1 0,1 0 1037,32-3 1,-1 0-1038,-35 2 0,2 0 13,14-1 1,10 0 0,1-1-14,0 0 0,2-1 0,-1 1 0,-7 1 0,-1-1 0,2 0 0,18-2 0,2 0 0,-13 0 0,-20 2 0,-5 1 318,17-2 0,-3 1-318,-27 3 0,-6 0 0,31-3 0,-12-2 0,-6 1 0,1 0 0,25-6 0,-22 5 0,8-4 0,-36 6 0,-12 2 0,-10 1 0,-6 1 0,-5 1 0,-7 1 0,1 1 0,-2-1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5:59:00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66 120 24575,'-3'21'0,"0"4"0,-3 17 0,0 18 0,0-2 0,1 3 0,-2 35 0,3-30 0,0-1 0,0 25 0,2-32 0,1 1 0,-2 35 0,1-22 0,0 0 0,1-20 0,0-2 0,-2 46 0,1-21 0,2-30 0,-1-2 0,2-4 0,0-10 0,0-12 0,0 0 0,0-11 0,11 0 0,16-6 0,41 0 0,-17-1 0,3 0 0,8-1 0,3-1 0,11 0 0,5 0 0,-11 0 0,5-1 0,4 1 0,-7 0 0,2-1 0,4 1 0,2 0 0,0 0 0,4 1 0,2-1 0,-2 1 0,-2-1 0,5 0 0,-3 0 0,-1-1 0,0 1-155,-2 1 0,1-1 0,-3 0 0,-7 1 155,24-2 0,-6 0 0,6-1 0,0 0 0,1 0 0,2 1 0,-31 2 0,0-1 0,4 1 0,17 0 0,5-1 0,1 1 0,-20 1 0,2 1 0,0-1 0,-1 1 0,-1-1 0,0-1 0,-1 1 0,-1 0 0,21 1 0,-1-1 0,-8 1 0,5-2 0,-7 1 0,-7-1 0,-2 0 0,-7-1 0,3 1 0,-2 1 0,6-1 0,-3 1 0,15 0 0,0 0 310,12 1 0,-4-1-310,-31 1 0,-8-1 0,12 0 0,-8-1 0,-8-1 0,-6 0 0,-17 1 0,-9 0 0,-9-1 0,-1-1 0,17-6 0,4-4 0,1-1 0,-5 3 0,-14 6 0,-5 1 0,-5 0 0,-2-18 0,-1-1 0,1-20 0,3-51 0,-1 26 0,-1-2 0,-1 0 0,-1 4 0,0-22 0,0 0 0,0 16 0,0-6 0,0 0 0,0 9 0,0 8 0,0 15 0,0 24 0,0 8 0,0 5 0,0 4 0,0 1 0,-3-14 0,0 6 0,-1-13 0,1 10 0,-1 1 0,1 1 0,1 4 0,-1 4 0,-52-5 0,-35-5 0,24 8 0,-9 1 0,1 1 0,-13-2 0,-1 1 0,11 3 0,-3 0 0,3 2 0,-9 1 0,2 1 0,-4-1 0,-1 0 0,-6 1 0,2 1 0,7-1 0,4 1 0,7 1 0,2 1 0,-4 0 0,2 1 0,18-1 0,0-1 0,-16 1 0,1 0 0,14-2 0,1 0 0,0 1 0,0 0 0,1 1 0,-1 0 0,0 2 0,-5-2 0,-3-1 0,-7-2 0,3 0 0,-11 2 0,-6-1 0,13-2 0,-11 0 0,-6 0 0,0-1 0,7 0 0,5 0 0,4 1 0,-1-1 0,-6 1 0,-12 0 0,-8 0 0,-3 1 0,4 0 0,12-1 0,0-1 0,10 0 0,-2 1 0,-17 2 0,-2 2 0,7 0 0,-7 0 0,5 1 0,4 0 0,1 0 0,-6 1 0,11 0 0,21 1 0,15-2 0,12-1 0,3-1 0,7-1 0,8-1 0,5 0 0,3 0 0,-1 0 0,4 0 0,-12 0 0,12 0 0,-7 0 0,12 0 0,0 0 0,0 0 0,-2 0 0,-1 0 0,-2-2 0,0 1 0,-22 0 0,18 1 0,-18 2 0,27-2 0,-2 2 0,3-2 0,1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15:59: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24575,'2'39'0,"-1"34"0,1-20 0,-1 5 0,-1-1 0,1-7 0,0 22 0,-1-11 0,-1-19 0,0 19 0,0-13 0,0-7 0,1-7 0,0-1 0,0 4 0,0 27 0,0 5 0,-1 16 0,1-21 0,0-12 0,3-21 0,-1-7 0,-1-11 0,0-4 0,-1-5 0,1 5 0,0 4 0,0 1 0,-1-5 0,0-4 0,0 5 0,0-4 0,1 4 0,-1-7 0,1-3 0,0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27:05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 24575,'0'9'0,"-1"10"0,-2 10 0,-1 9 0,0 5 0,-1 1 0,-1 1 0,-1-1 0,0 0 0,0 0 0,2-2 0,2 0 0,2-5 0,0-6 0,0-6 0,-1-7 0,2-8 0,-1-5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6:25.782"/>
    </inkml:context>
    <inkml:brush xml:id="br0">
      <inkml:brushProperty name="width" value="0.05" units="cm"/>
      <inkml:brushProperty name="height" value="0.05" units="cm"/>
      <inkml:brushProperty name="color" value="#BFBFBF"/>
    </inkml:brush>
  </inkml:definitions>
  <inkml:trace contextRef="#ctx0" brushRef="#br0">0 0 24575,'0'6'0,"0"4"0,1 5 0,1 9 0,2 10 0,5 15 0,3 12 0,0 0 0,-3-9 0,-4-17 0,-1-13 0,-2-6 0,0-4 0,-1-5 0,0-3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6:26.612"/>
    </inkml:context>
    <inkml:brush xml:id="br0">
      <inkml:brushProperty name="width" value="0.05" units="cm"/>
      <inkml:brushProperty name="height" value="0.05" units="cm"/>
      <inkml:brushProperty name="color" value="#BFBFBF"/>
    </inkml:brush>
  </inkml:definitions>
  <inkml:trace contextRef="#ctx0" brushRef="#br0">1 0 24575,'0'12'0,"0"4"0,2 10 0,1 15 0,2 12 0,1 5 0,0 3 0,1-7 0,0 0 0,-1-9 0,-1-12 0,-2-11 0,-2-10 0,0-3 0,-1-1 0,0-3 0,0-2 0,1-3 0,-2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6:27.396"/>
    </inkml:context>
    <inkml:brush xml:id="br0">
      <inkml:brushProperty name="width" value="0.05" units="cm"/>
      <inkml:brushProperty name="height" value="0.05" units="cm"/>
      <inkml:brushProperty name="color" value="#BFBFBF"/>
    </inkml:brush>
  </inkml:definitions>
  <inkml:trace contextRef="#ctx0" brushRef="#br0">0 0 24575,'10'37'0,"13"47"0,-6-23 0,-1-2 0,-1-1 0,0 5 0,-1 0 0,-6-26 0,-6-24 0,-2-9 0,0-2 0,0-1 0,0-1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6:28.241"/>
    </inkml:context>
    <inkml:brush xml:id="br0">
      <inkml:brushProperty name="width" value="0.05" units="cm"/>
      <inkml:brushProperty name="height" value="0.05" units="cm"/>
      <inkml:brushProperty name="color" value="#BFBFBF"/>
    </inkml:brush>
  </inkml:definitions>
  <inkml:trace contextRef="#ctx0" brushRef="#br0">1 1 24575,'10'50'0,"3"15"0,-2-10 0,3 19 0,-6-30 0,1 8 0,-3-8 0,-1-14 0,-2-4 0,-1-6 0,0-5 0,-2-6 0,0-7 0,-1-14 0,7-9 0,13-19 0,-8 17 0,7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6:29.080"/>
    </inkml:context>
    <inkml:brush xml:id="br0">
      <inkml:brushProperty name="width" value="0.05" units="cm"/>
      <inkml:brushProperty name="height" value="0.05" units="cm"/>
      <inkml:brushProperty name="color" value="#BFBFBF"/>
    </inkml:brush>
  </inkml:definitions>
  <inkml:trace contextRef="#ctx0" brushRef="#br0">1 0 24575,'4'29'0,"2"12"0,1 7 0,4 10 0,1 7 0,1-2 0,-1-1 0,-2-10 0,-3-11 0,-1-9 0,-2-9 0,-3-13 0,-1-13 0,3-9 0,-2 4 0,2-2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6:30.220"/>
    </inkml:context>
    <inkml:brush xml:id="br0">
      <inkml:brushProperty name="width" value="0.05" units="cm"/>
      <inkml:brushProperty name="height" value="0.05" units="cm"/>
      <inkml:brushProperty name="color" value="#BFBFBF"/>
    </inkml:brush>
  </inkml:definitions>
  <inkml:trace contextRef="#ctx0" brushRef="#br0">0 1 24575,'4'24'0,"5"20"0,-1-5 0,7 37 0,0-7 0,2 16 0,-2-6 0,-5-26 0,-7-27 0,0-14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6:33.028"/>
    </inkml:context>
    <inkml:brush xml:id="br0">
      <inkml:brushProperty name="width" value="0.05" units="cm"/>
      <inkml:brushProperty name="height" value="0.05" units="cm"/>
      <inkml:brushProperty name="color" value="#BFBFBF"/>
    </inkml:brush>
  </inkml:definitions>
  <inkml:trace contextRef="#ctx0" brushRef="#br0">0 0 24575,'0'11'0,"1"3"0,1 4 0,0 3 0,0 7 0,0 4 0,-1 0 0,0 0 0,0-4 0,0-2 0,0 4 0,-1 3 0,1-13 0,0-4 0,-1-16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5:41:32.1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319 1 24575,'-32'52'0,"-1"-1"0,-15 15 0,-1 1 0,9-9 0,2-2 0,-9 5 0,16-24 0,30-37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6:34.983"/>
    </inkml:context>
    <inkml:brush xml:id="br0">
      <inkml:brushProperty name="width" value="0.05" units="cm"/>
      <inkml:brushProperty name="height" value="0.05" units="cm"/>
      <inkml:brushProperty name="color" value="#BFBFBF"/>
    </inkml:brush>
  </inkml:definitions>
  <inkml:trace contextRef="#ctx0" brushRef="#br0">0 4 24575,'8'-2'0,"7"1"0,-6 1 0,8 0 0,-5 2 0,6 2 0,7 3 0,3 5 0,0 1 0,-8-1 0,-6-2 0,-7-2 0,-2 2 0,2 3 0,-1 4 0,-1 1 0,-2-1 0,-2-2 0,-2 2 0,-1-2 0,-1-3 0,-1-3 0,0-3 0,0-4 0,0 0 0,0-1 0,-2 0 0,-1 0 0,1-1 0,1-1 0,1 0 0,1-1 0,0-1 0,1 0 0,0-2 0,-1-2 0,2-3 0,-1 0 0,1 1 0,2 2 0,2 0 0,3-1 0,2 1 0,5 2 0,5 2 0,3 1 0,0 1 0,-5 0 0,-7 0 0,-2 2 0,3 0 0,3 0 0,-1 1 0,-2 0 0,-3 0 0,2 1 0,-3 0 0,2 0 0,-5-2 0,2-1 0,0 0 0,2 0 0,-1 0 0,-3 0 0,0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6:36.454"/>
    </inkml:context>
    <inkml:brush xml:id="br0">
      <inkml:brushProperty name="width" value="0.05" units="cm"/>
      <inkml:brushProperty name="height" value="0.05" units="cm"/>
      <inkml:brushProperty name="color" value="#BFBFBF"/>
    </inkml:brush>
  </inkml:definitions>
  <inkml:trace contextRef="#ctx0" brushRef="#br0">1 1 24575,'30'0'0,"11"4"0,10 2 0,2 2 0,-10-1 0,-15-1 0,-13-4 0,-10 0 0,-5 0 0,0 5 0,-2 3 0,1 1 0,-2 1 0,-1-3 0,1-1 0,-1-1 0,1-1 0,0-1 0,1-1 0,2 0 0,3-2 0,2 1 0,0-1 0,-1 0 0,0 0 0,-1 1 0,-2 4 0,0 7 0,0 2 0,-1 0 0,0-4 0,-2-3 0,-1-3 0,-1-1 0,0-2 0,0 1 0,0 0 0,-2 0 0,1 0 0,0-2 0,1 1 0,1 0 0,-2 1 0,2-1 0,1-1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6:37.697"/>
    </inkml:context>
    <inkml:brush xml:id="br0">
      <inkml:brushProperty name="width" value="0.05" units="cm"/>
      <inkml:brushProperty name="height" value="0.05" units="cm"/>
      <inkml:brushProperty name="color" value="#BFBFBF"/>
    </inkml:brush>
  </inkml:definitions>
  <inkml:trace contextRef="#ctx0" brushRef="#br0">0 1 24575,'2'15'0,"2"5"0,1 4 0,3 0 0,0-7 0,0-6 0,1-5 0,0-3 0,3-1 0,-1-2 0,2 0 0,-1-3 0,3-3 0,-1-1 0,-3-3 0,-2 1 0,-5 1 0,-2-1 0,-1-2 0,1-2 0,-1-2 0,-1 2 0,0 8 0,1 14 0,1 14 0,0 16 0,1 9 0,0-4 0,-1-8 0,0-16 0,-1-12 0,-1-6 0,1-2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6:39.280"/>
    </inkml:context>
    <inkml:brush xml:id="br0">
      <inkml:brushProperty name="width" value="0.05" units="cm"/>
      <inkml:brushProperty name="height" value="0.05" units="cm"/>
      <inkml:brushProperty name="color" value="#BFBFBF"/>
    </inkml:brush>
  </inkml:definitions>
  <inkml:trace contextRef="#ctx0" brushRef="#br0">148 1 24575,'-11'3'0,"-2"2"0,0 1 0,-2 2 0,0 1 0,1 1 0,-1 2 0,1 1 0,1-1 0,0 0 0,7-7 0,0 0 0,7-3 0,1 2 0,6 4 0,11 8 0,7 6 0,2 3 0,-7-4 0,-12-10 0,-5-4 0,-5-4 0,-1 4 0,-1 2 0,-2 4 0,-2 0 0,0 1 0,-1-1 0,1-2 0,1-4 0,3-6 0,2-1 0,1-2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6:40.674"/>
    </inkml:context>
    <inkml:brush xml:id="br0">
      <inkml:brushProperty name="width" value="0.05" units="cm"/>
      <inkml:brushProperty name="height" value="0.05" units="cm"/>
      <inkml:brushProperty name="color" value="#BFBFBF"/>
    </inkml:brush>
  </inkml:definitions>
  <inkml:trace contextRef="#ctx0" brushRef="#br0">105 1 24575,'-9'16'0,"-5"9"0,-5 12 0,-1 7 0,4-1 0,6-4 0,3-1 0,3 2 0,1-2 0,1-4 0,1-7 0,1-6 0,0-5 0,0-3 0,2-5 0,0-5 0,2-1 0,2-1 0,2-1 0,2-3 0,2-3 0,1-4 0,2-2 0,-1-2 0,-3 0 0,-5-3 0,-1 0 0,-2 1 0,-1 4 0,0 4 0,-3 2 0,-4-2 0,2 3 0,-3-1 0,3 4 0,-2-1 0,0 0 0,1 0 0,1 1 0,2 1 0,0-1 0,-3-3 0,-2-7 0,2 4 0,-1-1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6:42.039"/>
    </inkml:context>
    <inkml:brush xml:id="br0">
      <inkml:brushProperty name="width" value="0.05" units="cm"/>
      <inkml:brushProperty name="height" value="0.05" units="cm"/>
      <inkml:brushProperty name="color" value="#BFBFBF"/>
    </inkml:brush>
  </inkml:definitions>
  <inkml:trace contextRef="#ctx0" brushRef="#br0">0 10 24575,'22'-2'0,"-1"0"0,-1 0 0,-3 1 0,-3 1 0,-4-1 0,-4 0 0,0 1 0,0 2 0,1 0 0,0 2 0,-2-1 0,-3 4 0,-1-4 0,0 6 0,-1 0 0,0 6 0,0 5 0,-1 2 0,-1 2 0,0 1 0,-1-2 0,0 0 0,2-10 0,0-1 0,1-7 0,0 6 0,0 0 0,0-1 0,-1-3 0,0-5 0,-2-1 0,1-1 0,0 0 0,1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6:44.195"/>
    </inkml:context>
    <inkml:brush xml:id="br0">
      <inkml:brushProperty name="width" value="0.05" units="cm"/>
      <inkml:brushProperty name="height" value="0.05" units="cm"/>
      <inkml:brushProperty name="color" value="#BFBFBF"/>
    </inkml:brush>
  </inkml:definitions>
  <inkml:trace contextRef="#ctx0" brushRef="#br0">156 0 24575,'-8'3'0,"-4"0"0,-7 3 0,-3 2 0,-4 2 0,2 1 0,6-2 0,5 0 0,6-1 0,3-1 0,3 0 0,0 2 0,1 2 0,0 3 0,4 5 0,4 5 0,2 1 0,6 3 0,2-4 0,-3-3 0,-3-7 0,-6-7 0,-4-1 0,1 2 0,0 0 0,-1-2 0,0-1 0,-2-3 0,0 1 0,-1 1 0,-2-1 0,-1 0 0,-1-2 0,2-1 0,-3 0 0,-1 0 0,0 0 0,2 0 0,2 0 0,1-3 0,-2-1 0,-2-2 0,2 2 0,0 1 0,4 1 0,0-2 0,1-3 0,1-6 0,2-2 0,2 0 0,1 2 0,4 3 0,1 0 0,1-2 0,1 0 0,0 1 0,0 1 0,1 0 0,0 2 0,-3-2 0,-1 1 0,-2-1 0,2 1 0,2-1 0,2-1 0,0 1 0,-4 1 0,-5 1 0,-5 3 0,-4 1 0,-4 1 0,-1-1 0,-2-1 0,2-1 0,2 1 0,0 0 0,0 0 0,-2 1 0,0-1 0,3 2 0,2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6:51.742"/>
    </inkml:context>
    <inkml:brush xml:id="br0">
      <inkml:brushProperty name="width" value="0.05" units="cm"/>
      <inkml:brushProperty name="height" value="0.05" units="cm"/>
      <inkml:brushProperty name="color" value="#BFBFBF"/>
    </inkml:brush>
  </inkml:definitions>
  <inkml:trace contextRef="#ctx0" brushRef="#br0">151 0 24575,'-9'5'0,"-5"4"0,-17 12 0,10-7 0,-12 12 0,21-12 0,-1 2 0,5-1 0,3-2 0,3 2 0,0 2 0,2-2 0,0-5 0,1-6 0,1-3 0,4 0 0,2 0 0,5 0 0,1-1 0,-1 0 0,1 0 0,2 0 0,1-1 0,-2-1 0,-1-4 0,-3-3 0,1-1 0,0-1 0,-2 2 0,-3 2 0,-3 0 0,-1 1 0,0-1 0,-1 0 0,-1 2 0,-1-2 0,-1 5 0,0-1 0,0 4 0,-1 3 0,1 4 0,1 4 0,0 4 0,0-1 0,0 4 0,0 1 0,0 2 0,0-2 0,0-6 0,0-6 0,0-2 0,0-1 0,0 1 0,-2 1 0,2-2 0,-2-1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6:53.019"/>
    </inkml:context>
    <inkml:brush xml:id="br0">
      <inkml:brushProperty name="width" value="0.05" units="cm"/>
      <inkml:brushProperty name="height" value="0.05" units="cm"/>
      <inkml:brushProperty name="color" value="#BFBFBF"/>
    </inkml:brush>
  </inkml:definitions>
  <inkml:trace contextRef="#ctx0" brushRef="#br0">4 0 24575,'0'13'0,"0"3"0,0 4 0,0 2 0,0 0 0,0-2 0,0 0 0,0-2 0,0-3 0,-1-7 0,0-4 0,1 3 0,-1-4 0,1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6:54.674"/>
    </inkml:context>
    <inkml:brush xml:id="br0">
      <inkml:brushProperty name="width" value="0.05" units="cm"/>
      <inkml:brushProperty name="height" value="0.05" units="cm"/>
      <inkml:brushProperty name="color" value="#BFBFBF"/>
    </inkml:brush>
  </inkml:definitions>
  <inkml:trace contextRef="#ctx0" brushRef="#br0">35 0 24575,'-6'11'0,"0"3"0,2-2 0,-2 4 0,4-5 0,-1 4 0,0-1 0,1 1 0,1 0 0,0-2 0,0-3 0,1-3 0,0-1 0,0 1 0,1-3 0,1 0 0,2-1 0,1 1 0,-1 0 0,0-1 0,3-4 0,4-2 0,2-3 0,-1 1 0,-3 1 0,-2 1 0,-1 0 0,0 0 0,0-2 0,-3 2 0,2-3 0,-1-1 0,3-1 0,-1-2 0,0 1 0,-2-1 0,-1 2 0,-1 1 0,-1 2 0,-1 1 0,0-1 0,0 2 0,0-2 0,-1 2 0,-1-1 0,0 0 0,-1 1 0,1 1 0,-2-1 0,-2 0 0,0 0 0,1 0 0,1 2 0,2 1 0,1 0 0,0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5:41:27.9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199 1 24575,'-35'79'0,"0"0"0,-8 15 0,7-18 0,24-50 0,-18 31 0,27-49 0,-1 1 0,3-8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7:05.441"/>
    </inkml:context>
    <inkml:brush xml:id="br0">
      <inkml:brushProperty name="width" value="0.05" units="cm"/>
      <inkml:brushProperty name="height" value="0.05" units="cm"/>
      <inkml:brushProperty name="color" value="#ED7D31"/>
    </inkml:brush>
  </inkml:definitions>
  <inkml:trace contextRef="#ctx0" brushRef="#br0">39 1 24575,'-6'4'0,"2"0"0,0 1 0,-1 1 0,0 3 0,0 2 0,2 1 0,0 1 0,2-1 0,0 0 0,0 1 0,1 2 0,0 1 0,1-5 0,2-1 0,3-7 0,3-1 0,2 0 0,-1-1 0,1 0 0,-1-1 0,1-2 0,0-2 0,-1-3 0,0 0 0,-2 1 0,-2-1 0,-1 0 0,-2-2 0,-1 1 0,0 0 0,0-1 0,0 0 0,-1-3 0,-1 2 0,0 2 0,0 4 0,-2 1 0,-1-1 0,-2-3 0,1 2 0,-3 0 0,-2 3 0,-3-2 0,0 1 0,3 0 0,5 2 0,0 0 0,-1 0 0,-1 1 0,-1 2 0,3-2 0,1 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7:08.378"/>
    </inkml:context>
    <inkml:brush xml:id="br0">
      <inkml:brushProperty name="width" value="0.05" units="cm"/>
      <inkml:brushProperty name="height" value="0.05" units="cm"/>
      <inkml:brushProperty name="color" value="#ED7D31"/>
    </inkml:brush>
  </inkml:definitions>
  <inkml:trace contextRef="#ctx0" brushRef="#br0">36 1 24575,'-6'16'0,"-1"3"0,0 3 0,1 0 0,3-5 0,0-2 0,1-1 0,1 0 0,1 1 0,0-2 0,0-2 0,1-3 0,1-1 0,1 2 0,2 3 0,1 3 0,-1-2 0,1-4 0,-2-5 0,0-3 0,1 0 0,2-1 0,1 0 0,1 0 0,2-2 0,4-3 0,2-4 0,0-5 0,-3-1 0,-6 0 0,-3 1 0,-4 2 0,0-1 0,-1-1 0,-1 0 0,0 2 0,-2 1 0,-1 2 0,-1-2 0,-2-3 0,0-1 0,-1 3 0,0 3 0,-1 4 0,-2 1 0,-2 0 0,1 2 0,4 1 0,4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7:10.552"/>
    </inkml:context>
    <inkml:brush xml:id="br0">
      <inkml:brushProperty name="width" value="0.05" units="cm"/>
      <inkml:brushProperty name="height" value="0.05" units="cm"/>
      <inkml:brushProperty name="color" value="#ED7D31"/>
    </inkml:brush>
  </inkml:definitions>
  <inkml:trace contextRef="#ctx0" brushRef="#br0">71 4 24575,'-11'8'0,"0"2"0,2 0 0,1 2 0,2 0 0,1 3 0,0 4 0,0 0 0,1 0 0,1-3 0,1-5 0,1 0 0,1-3 0,0-2 0,0 0 0,2-1 0,0 2 0,1 0 0,1-1 0,-2-2 0,0-2 0,2-1 0,1 1 0,6 0 0,3-1 0,4-1 0,2-5 0,0-1 0,-1-4 0,-3-1 0,-3-4 0,-3-1 0,-4-2 0,-3 1 0,-1 2 0,-2 2 0,-1 0 0,-2 1 0,-2 1 0,-1 0 0,-1 2 0,-2 1 0,-2 0 0,-3 1 0,-4-1 0,2 3 0,3 2 0,2 2 0,1 1 0,-1 0 0,4 0 0,2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7:12.196"/>
    </inkml:context>
    <inkml:brush xml:id="br0">
      <inkml:brushProperty name="width" value="0.05" units="cm"/>
      <inkml:brushProperty name="height" value="0.05" units="cm"/>
      <inkml:brushProperty name="color" value="#ED7D31"/>
    </inkml:brush>
  </inkml:definitions>
  <inkml:trace contextRef="#ctx0" brushRef="#br0">90 0 24575,'-8'2'0,"-2"3"0,-5 7 0,6-3 0,-4 7 0,7-5 0,-1 6 0,-1 4 0,3 0 0,1 0 0,2-3 0,0-4 0,2-4 0,1-3 0,1-2 0,3-1 0,2 1 0,4-1 0,1 0 0,1-2 0,0 0 0,-1 0 0,2 0 0,-1-1 0,0-2 0,-1-1 0,0-1 0,-2-3 0,0-1 0,-1-2 0,-2 0 0,-1-2 0,-2 1 0,-1 0 0,-1 1 0,-1 1 0,-3 1 0,0 1 0,-4-5 0,-4-2 0,-3-3 0,-1 1 0,0 3 0,2 4 0,2 3 0,5 1 0,-1 3 0,-1 0 0,-5-1 0,-1 1 0,2 0 0,4 0 0,4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7:14.174"/>
    </inkml:context>
    <inkml:brush xml:id="br0">
      <inkml:brushProperty name="width" value="0.05" units="cm"/>
      <inkml:brushProperty name="height" value="0.05" units="cm"/>
      <inkml:brushProperty name="color" value="#0070C0"/>
    </inkml:brush>
  </inkml:definitions>
  <inkml:trace contextRef="#ctx0" brushRef="#br0">55 0 24575,'-8'0'0,"1"1"0,1 2 0,0 3 0,0 2 0,-1 2 0,1 0 0,2 1 0,2-2 0,2 2 0,-1 1 0,0 0 0,0 2 0,1 0 0,0-1 0,1-3 0,0-2 0,0-3 0,2-1 0,2-2 0,4-1 0,6 1 0,3-1 0,2 1 0,-2-1 0,-1 0 0,-4 0 0,-1 0 0,-4-1 0,-4-1 0,0-1 0,0-3 0,0-1 0,1-4 0,-1 0 0,0 1 0,-1-1 0,-1 2 0,-1 0 0,-1 0 0,0-1 0,0-1 0,0 1 0,-1 1 0,-1 0 0,-3 0 0,-1 1 0,0-1 0,0 2 0,2 2 0,1 2 0,0 1 0,-1 1 0,-3-1 0,-2 1 0,-1-1 0,2 0 0,-1 1 0,3 1 0,-1 1 0,1 1 0,2 1 0,1 2 0,1-4 0,1 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7:16.789"/>
    </inkml:context>
    <inkml:brush xml:id="br0">
      <inkml:brushProperty name="width" value="0.05" units="cm"/>
      <inkml:brushProperty name="height" value="0.05" units="cm"/>
      <inkml:brushProperty name="color" value="#0070C0"/>
    </inkml:brush>
  </inkml:definitions>
  <inkml:trace contextRef="#ctx0" brushRef="#br0">26 72 24575,'0'13'0,"-1"0"0,0-1 0,0-1 0,1 0 0,1 7 0,0-6 0,1 8 0,-1-10 0,0 1 0,1-3 0,0-4 0,0-1 0,0-1 0,2 0 0,3 1 0,1 1 0,0-1 0,-2 0 0,-2-3 0,0 0 0,0 0 0,0-2 0,0-2 0,1-3 0,1-3 0,0-5 0,0-2 0,-2 0 0,0 0 0,-1 1 0,1 3 0,-2 1 0,-1 2 0,-1 0 0,0-3 0,-2 0 0,0 1 0,-1 2 0,-1 3 0,0 0 0,1 1 0,-1 2 0,-1 0 0,-1 1 0,-1 1 0,1 0 0,1 1 0,-4 0 0,-5 1 0,-3 5 0,-1 4 0,6 2 0,6-2 0,3-5 0,2-2 0,1-2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7:18.418"/>
    </inkml:context>
    <inkml:brush xml:id="br0">
      <inkml:brushProperty name="width" value="0.05" units="cm"/>
      <inkml:brushProperty name="height" value="0.05" units="cm"/>
      <inkml:brushProperty name="color" value="#ED7D31"/>
    </inkml:brush>
  </inkml:definitions>
  <inkml:trace contextRef="#ctx0" brushRef="#br0">26 1 24575,'-6'10'0,"1"2"0,1-4 0,1 6 0,2-2 0,-1 5 0,0 3 0,1-2 0,0-1 0,1-4 0,0-2 0,1-1 0,1-1 0,0 0 0,0-1 0,2-4 0,0-2 0,0-1 0,2-1 0,0 0 0,1 0 0,2-2 0,0-1 0,2-3 0,0-4 0,-2-1 0,-2-1 0,-2-1 0,-1-1 0,-1 1 0,-2 1 0,0 3 0,-1 3 0,0 0 0,0 1 0,0-2 0,-2-1 0,-1 0 0,-2 0 0,1 3 0,-1-1 0,0 1 0,-1 0 0,0 1 0,2 3 0,1 1 0,-2 0 0,-2 0 0,3 0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7:21.044"/>
    </inkml:context>
    <inkml:brush xml:id="br0">
      <inkml:brushProperty name="width" value="0.05" units="cm"/>
      <inkml:brushProperty name="height" value="0.05" units="cm"/>
      <inkml:brushProperty name="color" value="#ED7D31"/>
    </inkml:brush>
  </inkml:definitions>
  <inkml:trace contextRef="#ctx0" brushRef="#br0">53 55 24575,'-7'1'0,"0"1"0,4 1 0,-3 2 0,2 3 0,-2 4 0,0 2 0,2 1 0,3-3 0,0-1 0,1 0 0,0-2 0,0-1 0,2-2 0,2-4 0,2 1 0,2-2 0,0 0 0,-3 0 0,-1-1 0,0 0 0,1-1 0,2 0 0,-1-2 0,0-2 0,-1-2 0,-1-1 0,1 0 0,-1-1 0,-1 0 0,0-1 0,-1 1 0,-1 0 0,0 1 0,-1-1 0,0-1 0,-1 1 0,0 0 0,-2 0 0,0 0 0,-1 1 0,1 3 0,0 2 0,-1 1 0,-4-1 0,-3 0 0,0-1 0,0-1 0,2 3 0,-1 0 0,2 2 0,1 0 0,4 0 0,2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7:22.717"/>
    </inkml:context>
    <inkml:brush xml:id="br0">
      <inkml:brushProperty name="width" value="0.05" units="cm"/>
      <inkml:brushProperty name="height" value="0.05" units="cm"/>
      <inkml:brushProperty name="color" value="#ED7D31"/>
    </inkml:brush>
  </inkml:definitions>
  <inkml:trace contextRef="#ctx0" brushRef="#br0">77 0 24575,'-11'4'0,"-3"3"0,-3 5 0,3 2 0,4 0 0,6-3 0,1 0 0,1 1 0,1 2 0,0 0 0,1-1 0,0-6 0,0 0 0,2-4 0,0 3 0,1 2 0,3 1 0,-3-3 0,2 0 0,-2-5 0,2 1 0,1-1 0,0-1 0,2-1 0,1-2 0,2-2 0,0-1 0,-2-2 0,-3-1 0,-1-1 0,-2-1 0,0 0 0,-1 0 0,-1 0 0,1-1 0,0-1 0,1 1 0,-1 3 0,-2 2 0,0 2 0,0 1 0,-1 0 0,-1 0 0,-3 0 0,0 0 0,0 1 0,0 2 0,-3 0 0,-3 0 0,-1 0 0,3-1 0,5 2 0,3-1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7:24.781"/>
    </inkml:context>
    <inkml:brush xml:id="br0">
      <inkml:brushProperty name="width" value="0.05" units="cm"/>
      <inkml:brushProperty name="height" value="0.05" units="cm"/>
      <inkml:brushProperty name="color" value="#ED7D31"/>
    </inkml:brush>
  </inkml:definitions>
  <inkml:trace contextRef="#ctx0" brushRef="#br0">10 0 24575,'-4'15'0,"1"3"0,1-4 0,1 4 0,2-5 0,1 5 0,1 1 0,2-2 0,-1-5 0,1-3 0,2-3 0,3 0 0,2 0 0,3-2 0,-3-2 0,-2 0 0,-4-2 0,-2 0 0,1 0 0,2-2 0,4-1 0,-1-1 0,0 0 0,-4 1 0,-3-1 0,-1-1 0,1-1 0,0-2 0,-1 0 0,0 1 0,-2 0 0,0-1 0,0-1 0,-1-2 0,0-1 0,0 3 0,-2 2 0,1 4 0,-2 1 0,-1 0 0,-3-2 0,0 0 0,-3 0 0,0 0 0,-3 2 0,0 1 0,2-1 0,4 1 0,3 1 0,2 0 0,0 1 0,2-1 0,-9 3 0,7-3 0,-6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5:41:30.8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250 0 24575,'-32'94'0,"1"-9"0,-3-9 0,11-29 0,3 5 0,9-29 0,-33 50 0,29-47 0,-24 34 0,39-60 0,0-1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51:12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24575,'7'5'0,"-2"-1"0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51:13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 24575,'-2'7'0,"1"0"0,-1 3 0,1 0 0,1 3 0,0 2 0,0 5 0,0 3 0,0-9 0,0-2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51:44.641"/>
    </inkml:context>
    <inkml:brush xml:id="br0">
      <inkml:brushProperty name="width" value="0.05" units="cm"/>
      <inkml:brushProperty name="height" value="0.05" units="cm"/>
      <inkml:brushProperty name="color" value="#0070C0"/>
    </inkml:brush>
  </inkml:definitions>
  <inkml:trace contextRef="#ctx0" brushRef="#br0">15 0 24575,'-4'20'0,"-1"3"0,2-6 0,0-2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51:45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24575,'0'7'0,"0"-3"0,0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51:45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24575,'0'7'0,"0"5"0,0-6 0,0 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51:45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24575,'1'7'0,"0"1"0,0-2 0,0 0 0,-1 2 0,0-4 0,1 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51:46.0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24575,'0'9'0,"1"2"0,0 2 0,0-1 0,-1-1 0,0 1 0,0-6 0,0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51:46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24575,'0'14'0,"0"3"0,0-3 0,0-4 0,0-2 0,0-7 0,0 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51:46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24575,'2'8'0,"0"-3"0,-2-2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52:47.2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0 24575,'2'11'0,"1"9"0,1 28 0,-1 35 0,-2-30 0,-1 2 0,0 3 0,-2-1 0,1-2 0,-1-3 0,-3 38 0,1-4 0,0-11 0,1-16 0,0-18 0,1-22 0,1-11 0,1-5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5:41:33.3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373 1 24575,'-46'54'0,"-1"0"0,-5 5 0,2 2 0,6-6 0,4-2 0,-20 21 0,28-38 0,30-34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52:49.6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0 565 24575,'17'-1'0,"29"0"0,-17 0 0,44 0 0,-6 1 0,-5 0 0,11 0 0,-5 0 0,6 0 0,2 0-286,7 0 0,2 0 1,1 1 285,3-1 0,1 0 0,-2 0 0,-8 0 0,-2 1 0,-3-1-42,19 0 1,-2 0 41,-2 0 0,-1 0 0,1 0 0,-2 1 0,-4-1 0,-3 1 0,-9 0 0,-5 0 0,-14-1 0,-3 0 0,27-2 0,17 1 0,-29 2 0,5 0 0,17 1 0,6 0 92,-21 0 0,3 0 0,-1-1-92,0 0 0,0-1 0,0 1 0,-5-2 0,0 1 0,1 0 0,0 0 0,0 0 0,1 2 0,0 1 0,0 0 0,2 1 0,5 2 0,1 0 0,1 0 0,1 1 0,1-1 0,-2 0 0,-7-1 0,0 0 0,-2-2 0,26 1 0,-1-2 0,-8-2 0,0 0 0,2 1 0,1 1 0,-25-1 0,2 1 0,0-1 0,0 0 0,-1 0 0,-1 0 42,24 1 0,-4-1-42,-14 0 0,-6-2 0,-14 1 0,-2 0 0,49 0 0,-47 0 0,0 0 0,-1 0 0,-1 0 580,32 0-580,-33 0 0,-24 0 0,-11-1 0,0 1 0,1 0 0,-1 1 0,-6-2 0,-5-4 0,-4-4 0,1 1 0,-1-6 0,1 0 0,-1-9 0,0-8 0,0-6 0,0-4 0,1 0 0,1-3 0,0 1 0,0-1 0,1 0 0,0 3 0,-1 0 0,-1 3 0,0 4 0,0 2 0,0 6 0,0 5 0,0 6 0,0 7 0,0 6 0,0 20 0,-1 8 0,0 15 0,-1 13 0,0 2 0,-1 15 0,-2 7 0,0 1 0,-1-2 0,2-8 0,1-9 0,1-6 0,0-7 0,0-7 0,1-8 0,0-6 0,0-4 0,0 5 0,0 7 0,0 11 0,-1 9 0,1-3 0,-1-8 0,1-13 0,0-9 0,0-5 0,1-5 0,-1-4 0,0-5 0,0-1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52:53.2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 39 24575,'2'35'0,"-2"27"0,-1 17 0,-1 17 0,-2-1 0,2-18 0,-1-10 0,2-18 0,1-2 0,0 10 0,0 12 0,-2 2 0,0-3 0,-2-1 0,1-1 0,1-6 0,0-15 0,0-22 0,1-13 0,0-6 0,1 1 0,0-2 0,0 3 0,1-5 0,0 1 0,2-2 0,-1 1 0,3 0 0,3-1 0,6 2 0,13-1 0,6 1 0,4 0 0,3 0 0,11-2 0,18 0 0,14 0 0,3 0 0,-15 0 0,-14 0 0,-2 1 0,11 0 0,10 0 0,-3 0 0,-12 0 0,-10 0 0,2 1 0,10 0 0,13-1 0,-3 0 0,-9-1 0,-11 0 0,-7 0 0,4 0 0,-1 1 0,-8 0 0,-9 0 0,-9 1 0,10 1 0,34 4 0,24 3-6784,0-1 6784,-25-2 0,-38-7 0,-20-5 0,-3-16 0,-2 8 0,3-18 0,-1 6 6784,1-10-6784,0-7 0,-2-1 0,1-4 0,-1-5 0,0-4 0,0-2 0,0-3 0,-1-3 0,2-1 0,1 1 0,2 2 0,0 2 0,-1-1 0,-2 1 0,0 1 0,0 4 0,-1 10 0,-1 11 0,0 11 0,-2 7 0,-1 3 0,0 1 0,0 0 0,0-2 0,0-2 0,0 1 0,0 2 0,0 4 0,-1 5 0,-5 3 0,-6 0 0,-8 1 0,-15 1 0,-22 1 0,-23 1 0,30-2 0,-1 1 0,-6-1 0,0 0 0,2 0 0,-1 0 0,-1 0 0,0-1 0,4 1 0,0-1 0,-44 0 0,4 0 0,11-1 0,3 0 0,0 0 0,6 0 0,5 1 0,5 0 0,7 0 0,5 0 0,6 0 0,4 0 0,-3 0 0,-3 0 0,-3 0 0,-1 0 0,-2 0 0,-5-1 0,-3-1 0,3 1 0,13 0 0,15 1 0,14 0 0,9 0 0,2 0 0,1 0 0,-1 0 0,1 0 0,0 0 0,1 0 0,1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53:03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24575,'0'24'0,"0"9"0,0 10 0,0 13 0,0 15 0,0 2 0,-1 1 0,0-11 0,0-16 0,0-10 0,1-5 0,0 6 0,0 9 0,0 3 0,0-1 0,0-4 0,0-6 0,0 4 0,0 4 0,-1 0 0,0-5 0,0-9 0,1-9 0,-1-3 0,1-1 0,-1-2 0,0-4 0,1-5 0,-1-5 0,0-3 0,0-1 0,0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53:06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0 414 24575,'3'-10'0,"1"-3"0,3-13 0,-2 9 0,3-15 0,-1 7 0,6-13 0,7-6 0,8-5 0,7-3 0,1 6 0,-7 10 0,-12 15 0,-8 16 0,-5 12 0,0 16 0,2 20 0,-1 14 0,-1-15 0,-3-2 0,-1-31 0,3-4 0,4-9 0,3-10 0,6-5 0,1-3 0,-1 1 0,-3 3 0,-4 13 0,-2 16 0,-3 21 0,0-9 0,-1 6 0,-2-19 0,1 4 0,-1 3 0,0 0 0,1 2 0,-1 1 0,-1 0 0,1-1 0,-1-8 0,0-3 0,1-5 0,0-1 0,0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53:07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 24575,'10'-2'0,"3"-1"0,5-2 0,5-1 0,1-1 0,-3-1 0,-7 0 0,-8 3 0,-4 0 0,-2 0 0,0-2 0,-1 1 0,0 1 0,0 3 0,-1 0 0,0 1 0,0 0 0,-1 0 0,-2 0 0,-1 0 0,-2 0 0,-2 1 0,2 1 0,2 2 0,0 1 0,1 2 0,-1 2 0,-1 1 0,2 1 0,0 0 0,2 0 0,1 0 0,0 0 0,2-2 0,0 1 0,0 3 0,2 3 0,1 2 0,2-3 0,0-4 0,1-2 0,0-2 0,0 0 0,1 0 0,2-1 0,0-1 0,2-2 0,-4 0 0,-2-2 0,-4 1 0,0-1 0,-1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53:09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1 24575,'0'8'0,"0"5"0,0 13 0,1 12 0,0 11 0,0-1 0,0-9 0,0-12 0,0-9 0,0 0 0,1 1 0,-1 0 0,-1-3 0,1-2 0,-1 1 0,0 0 0,0-3 0,0-5 0,-1-10 0,0-6 0,0-3 0,-2-2 0,-2 2 0,-1 0 0,-2 3 0,1 4 0,-1 3 0,-1 1 0,-2-1 0,-1 1 0,2 1 0,4 0 0,3 1 0,-1 2 0,-1 1 0,-4 2 0,-2 4 0,-2 4 0,3 0 0,1 1 0,3-2 0,1-4 0,3-2 0,5 0 0,3 1 0,1 1 0,2-1 0,0-2 0,1-2 0,1-1 0,1-1 0,2-1 0,1-1 0,0-2 0,-2-2 0,-3 0 0,-3 1 0,-2 2 0,-2 0 0,-1 1 0,-1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53:20.24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1 348 24575,'4'-7'0,"-1"0"0,3-3 0,1-2 0,6-5 0,5-3 0,3-2 0,5 0 0,1 1 0,-1-1 0,2 0 0,1 1 0,2 4 0,1 4 0,-1 2 0,-3 4 0,-6 0 0,-4 3 0,-6 3 0,-1 0 0,-1 1 0,3 0 0,2 1 0,1 0 0,0 0 0,0 1 0,0 1 0,0 0 0,0 0 0,-2 0 0,0 0 0,0 0 0,0 3 0,4 3 0,-1 2 0,1 2 0,0 1 0,0-1 0,-2 0 0,-3-2 0,-2 0 0,-1 3 0,2 1 0,1 4 0,2 0 0,-1-2 0,-1-4 0,-2-5 0,-3-3 0,0-2 0,1 1 0,2-1 0,2 1 0,-1-2 0,-2-1 0,-1 0 0,-1 0 0,1-3 0,2 0 0,0-3 0,2-1 0,0-2 0,2-2 0,1-2 0,1-2 0,0 0 0,-1 2 0,-2 1 0,-4 2 0,-1 1 0,-3 1 0,2-5 0,4-4 0,5-6 0,1-2 0,-3 6 0,-4 6 0,-4 7 0,-3 3 0,1-1 0,2-1 0,2-2 0,1-1 0,2 0 0,0 0 0,2-2 0,-2 0 0,-2 1 0,-4 4 0,0 5 0,-1 5 0,1 2 0,1 4 0,0 1 0,1 4 0,-1 3 0,1 2 0,1-1 0,0-2 0,-2-4 0,0-3 0,-1 0 0,2 0 0,-1 0 0,0-1 0,2 1 0,-1-1 0,-1-1 0,-1-2 0,-2-3 0,0-1 0,0 0 0,0-1 0,0-2 0,2 1 0,-1-1 0,1 0 0,0 0 0,-2-1 0,-1 0 0,2-1 0,2 0 0,0-1 0,0 0 0,0 1 0,-1-1 0,1-1 0,1 1 0,1 0 0,-1 0 0,-1 0 0,-1 0 0,1-1 0,-1-1 0,2 1 0,-2 0 0,-1 0 0,0 0 0,2-1 0,2-2 0,3 0 0,3-2 0,2 1 0,0 0 0,0 0 0,0-1 0,0 0 0,2 0 0,0 0 0,1-1 0,-3 0 0,-1 0 0,1 1 0,0 1 0,1-1 0,0 0 0,0 0 0,2-2 0,6-2 0,6-2 0,4-1 0,1-1 0,-2 1 0,0 1 0,-3 2 0,-3 4 0,-2 3 0,-5 3 0,-1-1 0,5 1 0,6 0 0,9 1 0,0 0 0,-7 0 0,-11 1 0,-12 0 0,-4 0 0,0 0 0,1 1 0,5 1 0,0 0 0,1 1 0,1 0 0,2 1 0,6 3 0,7 3 0,2 3 0,-3-1 0,-4-1 0,-5-3 0,-3-2 0,-1 1 0,0-1 0,-2 0 0,-3-1 0,-3-2 0,0 1 0,3 4 0,9 7 0,9 7 0,1 1 0,-4-3 0,-9-7 0,-6-5 0,-3-2 0,1 2 0,2 1 0,2 3 0,-1 1 0,-1-2 0,-5-4 0,-1-1 0,-1-3 0,1 2 0,1-1 0,-1-1 0,-2-1 0,-3-1 0,-1-1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53:21.633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212 0 24575,'-19'2'0,"-9"9"0,11-4 0,-9 14 0,13-3 0,-4 4 0,1-3 0,7-5 0,4-5 0,6 1 0,4 5 0,6 3 0,5 1 0,4 2 0,4 2 0,3 7 0,4 8 0,-1 0 0,-6-5 0,-9-12 0,-8-10 0,-5-3 0,-1-2 0,-1 0 0,-3 0 0,-8-1 0,-8 1 0,-8 2 0,-3 2 0,-4 3 0,-7 0 0,-2-2 0,2-3 0,20-5 0,15-4 0,11-1 0,1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53:22.75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83 1 24575,'-6'3'0,"-1"3"0,-4 9 0,-4 8 0,-1 9 0,1 1 0,5-4 0,8-6 0,2-6 0,3-4 0,4-3 0,8-2 0,7-1 0,4-2 0,0 0 0,-3-3 0,-3 0 0,-5-1 0,-4-2 0,-4-2 0,-1-4 0,1-6 0,0-4 0,1-5 0,-3 1 0,-1 3 0,-4 3 0,0 3 0,-1-1 0,-3 0 0,-1-1 0,-1 1 0,-2 3 0,-3 1 0,-1 1 0,2 2 0,0 0 0,-1 3 0,-3 1 0,-2 1 0,6 1 0,4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53:23.39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156 1 24575,'0'10'0,"-4"11"0,1-3 0,-11 22 0,-7 4 0,-7 15 0,0-1 0,8-16 0,8-20 0,7-12 0,1-7 0,0 0 0,0 1 0,0-2 0,1-1 0,2-1 0,0-2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15:41:35.9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384 0 24575,'-6'20'0,"-1"4"0,-7 12 0,-23 25 0,-14 19 0,6-10 0,19-27 0,1 0 0,-23 29 0,-7 12 0,15-26 0,25-38 0,0-1 0,15-20 0,0-2 0,0 2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53:23.86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 24575,'0'0'0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53:24.47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 24575,'0'0'0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53:28.21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1 312 24575,'11'-3'0,"2"-1"0,5-1 0,5-5 0,5-6 0,11-6 0,9-5 0,6-1 0,1 0 0,-3 3 0,4 1 0,11 0 0,5 2 0,-2 3 0,-12 4 0,-13 6 0,-3 4 0,2 3 0,5 3 0,2 1 0,-8 0 0,-13 0 0,-11-1 0,-3 3 0,7 4 0,5 3 0,-1-1 0,-6 0 0,0 3 0,14 10 0,24 11 0,4 1 0,-11-9 0,-22-13 0,-20-8 0,-2 0 0,1 2 0,-1-1 0,0-2 0,-2-3 0,1-1 0,0 0 0,1 0 0,-1-1 0,2-1 0,-1 0 0,0-1 0,-1-1 0,0-1 0,-1 0 0,1-2 0,-1 0 0,3-1 0,3-2 0,2 1 0,0-1 0,0-2 0,3-4 0,6-5 0,2 0 0,0 2 0,-4 2 0,-5 5 0,3-2 0,2-1 0,-3 4 0,-2 1 0,-9 7 0,-4 1 0,2 4 0,1 3 0,1 2 0,1 3 0,1 2 0,1 4 0,1 3 0,-1 2 0,-1 1 0,-1 0 0,1-1 0,0 0 0,1-1 0,-1-2 0,2 1 0,-1-3 0,2-1 0,-1-3 0,-1-1 0,-1-3 0,-3-2 0,-2-3 0,-1-2 0,1-1 0,2 0 0,6-1 0,2-1 0,2-3 0,1-2 0,1-4 0,1-2 0,-2 0 0,-2 2 0,-3 2 0,-1 2 0,-1-1 0,2-1 0,3 1 0,-1 0 0,1 1 0,0 0 0,1-3 0,5 0 0,7 0 0,8 0 0,7 2 0,-3-1 0,-5 2 0,-6 0 0,-5 1 0,0 2 0,-3 0 0,-5 2 0,-2 1 0,-3 1 0,-1 0 0,12 0 0,19 3 0,14-1 0,1 1 0,-17-1 0,-20-2 0,-7 0 0,1 1 0,2 0 0,-2 0 0,-6-1 0,-3 0 0,1 1 0,4 2 0,2 2 0,2 1 0,-2 0 0,-5-2 0,3 5 0,6 7 0,14 9 0,15 7 0,3-2 0,-8-6 0,-14-8 0,-12-7 0,-6-2 0,-3-3 0,-3-2 0,-1-2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53:29.59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51 1 24575,'-8'8'0,"-1"3"0,0 2 0,1-2 0,2 1 0,2 0 0,0 4 0,2 2 0,1-2 0,1-5 0,4 1 0,8 4 0,8 6 0,4 2 0,-4-3 0,-8-8 0,-5-4 0,-3 3 0,0 3 0,-1 0 0,-2-1 0,0-4 0,-2-3 0,-2 0 0,-1 2 0,-3 1 0,-1-1 0,0-4 0,0-1 0,-2-3 0,-4 1 0,-2 1 0,3 1 0,5-1 0,9-2 0,-1-1 0,3-1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53:30.63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71 1 24575,'-7'4'0,"-4"3"0,-4 5 0,-1 4 0,4 3 0,5 0 0,5 0 0,1 0 0,1 0 0,2 2 0,3 7 0,6 3 0,5-1 0,2-6 0,-2-11 0,-1-9 0,1-4 0,2-4 0,1-6 0,0-3 0,-3-1 0,-4 0 0,-3 3 0,-3 0 0,-3-1 0,-3 1 0,0-1 0,-1 2 0,-3 0 0,-1-2 0,-3-1 0,1 2 0,1 1 0,-1 2 0,0 0 0,0 0 0,0 2 0,1 3 0,-2 2 0,4 0 0,-1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53:31.32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88 1 24575,'0'12'0,"-2"6"0,-4 8 0,-4 5 0,-6 1 0,-1-2 0,1-2 0,4-7 0,8-9 0,2-3 0,2-3 0,-1-3 0,1 1 0,-1-5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53:31.71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0 24575,'0'0'0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53:32.15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9 0 24575,'-5'0'0,"2"0"0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9:23:09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738 55 24575,'-29'1'0,"-2"2"0,-15 6 0,17-1 0,-14 11 0,0 4 0,-30 14 0,28-13 0,0 2 0,-3 3 0,2 3 0,2 2 0,3 3 0,5 2 0,3 1 0,-20 41 0,17-6 0,20-6 0,16-11 0,13-9 0,11-1 0,12-2 0,22 7 0,-12-23 0,7-1 0,9 0 0,7-4 0,12-2 0,5-4 0,6-4 0,1-6 0,-12-5 0,-2-4 0,-8-2 0,-6-4 0,-14-3 0,-4-5 0,27-26 0,-8-21 0,-12-18 0,-33 31 0,-5-2 0,-5-5 0,-3 0 0,-4 0 0,-2-1 0,-1 1 0,-3 0 0,-1 4 0,-3 1 0,-16-37 0,-7 17 0,-5 26 0,-15 16 0,-33 4 0,30 11 0,-3 1 0,-4-1 0,-1-1 0,6 3 0,2 2 0,-28 0 0,11 6 0,31 3 0,10 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9:23:10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534 157 24575,'-21'1'0,"-5"3"0,-24 10 0,-13 7 0,-24 13 0,38-12 0,2 2 0,-35 25 0,19 2 0,32-8 0,19-7 0,10-3 0,5 2 0,5 10 0,3 6 0,4 4 0,1-6 0,5-12 0,9-11 0,16-10 0,11-5 0,23-4 0,-31-3 0,2 0 0,1-1 0,1 0 0,45 1 0,-29-6 0,-28-10 0,-10-8 0,-2-9 0,2-9 0,-2-12 0,-5-11 0,-2-12 0,-3-6 0,-6 2 0,-7 8 0,-11 15 0,-17 4 0,-30-2 0,-31-2 0,32 28 0,-2 2 0,2 4 0,1 4 0,-32-2 0,22 11 0,17 4 0,13 1 0,14 1 0,7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8:39.9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278 0 24575,'-8'8'0,"-1"4"0,-8 10 0,-9 12 0,-8 11 0,-4 6 0,1-1 0,6-6 0,8-8 0,7-10 0,6-8 0,1-3 0,2-2 0,2-3 0,2-2 0,1-5 0,1-1 0,0-1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9:23:22.5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76 1 24575,'-3'21'0,"1"5"0,0 15 0,-1 12 0,0 12 0,-3 14 0,0 3 0,-1-1 0,1-8 0,1-9 0,2-2 0,0 0 0,1 2 0,0 10 0,-1 8 0,1 1 0,1-3 0,-1-12 0,1-7 0,0 2 0,-1 3 0,1 3 0,0-5 0,0-10 0,1-8 0,0-4 0,0 2 0,0 9 0,0 6 0,0 0 0,0-1 0,0-6 0,0-1 0,-1 4 0,0 0 0,0 1 0,0 0 0,1 1 0,0 10 0,-1 0 0,0 6 0,0 1 0,0-3 0,2 3 0,0-5 0,0-5 0,-1-5 0,0-3 0,0-4 0,0 6 0,0 10 0,-1 9 0,0 6 0,1-2 0,0 0 0,4 7 0,0 1 0,-1 0 0,0-11 0,0-13 0,-1-4 0,0-4 0,0 3 0,0 3 0,-1 4 0,0 3 0,0-1 0,0-3 0,1 9 0,-1 15 0,0 8 0,1-4 0,0-25 0,0-23 0,0-15 0,-2-2 0,1 3 0,0 5 0,1 2 0,0-1 0,-2-8 0,1-11 0,-1-9 0,0-4 0,0-3 0,0-1 0,0 2 0,0 0 0,0-1 0,0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9:23:24.1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24575,'3'14'0,"1"10"0,4 12 0,2 6 0,5 11 0,3 9 0,0 2 0,1 1 0,-5-11 0,-4-14 0,-4-10 0,-2-12 0,-3-7 0,1-2 0,1 4 0,-2-5 0,2-5 0,-2-16 0,-1 5 0,1-4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9:23:25.2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284 1 24575,'-4'10'0,"-1"1"0,-2 2 0,-2 3 0,-3 3 0,-3 5 0,-2 1 0,2-2 0,2-2 0,3-5 0,2-3 0,-1 0 0,-7 7 0,3-4 0,-12 12 0,7-7 0,-2 1 0,6-5 0,7-8 0,2 0 0,-2 2 0,3-3 0,-2 2 0,5-7 0,-2 4 0,-1 2 0,-1 0 0,2-3 0,0-2 0,3 0 0,-1 0 0,-1 0 0,1-4 0,0-3 0,1-7 0,0 4 0,1-2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9:23:26.3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34 24575,'13'-1'0,"7"-2"0,2-2 0,3 0 0,-3 1 0,-3 0 0,1 1 0,1 1 0,-2-1 0,-3 2 0,-7-1 0,-4 2 0,-1 0 0,1 0 0,0 0 0,5 0 0,4 3 0,-5-2 0,0 1 0,-8-2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9:25:10.6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115 1 24575,'-3'21'0,"-1"20"0,2-15 0,-3 24 0,2-12 0,-2 16 0,-2 14 0,1 1 0,-1-1 0,1-3 0,2-7 0,1-3 0,0-2 0,1-3 0,-1 1 0,1-7 0,2-3 0,-1-1 0,1-6 0,0-2 0,-2-7 0,0-4 0,0 1 0,0 0 0,2 1 0,-1 3 0,1 1 0,0 0 0,0 1 0,0-2 0,0 5 0,0 1 0,0 1 0,0 3 0,0-1 0,0 3 0,0 2 0,0-5 0,1 0 0,-1-3 0,1-1 0,0-2 0,-1-2 0,0 0 0,0 3 0,0 1 0,0 1 0,0-1 0,0 0 0,0 3 0,0 3 0,0 6 0,0 5 0,0-2 0,0 0 0,0-4 0,0-1 0,0 8 0,0 4 0,0 0 0,0-1 0,0-10 0,0-3 0,0-3 0,0 3 0,0 10 0,0 11 0,0 12 0,0 5 0,0 0 0,1 4 0,0-7 0,1-6 0,-1 0 0,-1-8 0,1 5 0,0 4 0,0-2 0,0 2 0,-1-5 0,0 1 0,0-25 0,-1 6 0,0-13 0,0 11 0,0 2 0,0-2 0,0 0 0,0 2 0,0 2 0,1 2 0,0 2 0,0 1 0,0 2 0,0 3 0,0-1 0,-1-3 0,0 1 0,-1 1 0,1 2 0,0 1 0,0-3 0,1-5 0,0-6 0,0-1 0,-1 5 0,0 5 0,0 3 0,0-1 0,0 1 0,1-15 0,0 14 0,0-13 0,0 12 0,0-4 0,-1-5 0,0-2 0,0-4 0,0-3 0,1-6 0,0-7 0,0-8 0,-2-5 0,1-2 0,-1 0 0,1 4 0,1 2 0,0-5 0,0-1 0,0-8 0,-1 2 0,0 0 0,0 0 0,-2-2 0,0-1 0,-2 0 0,1 0 0,1 0 0,2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9:25:16.7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0 378 24575,'5'-13'0,"1"-2"0,2-5 0,2-3 0,1-4 0,0-1 0,1-1 0,-1-2 0,1 1 0,-1 3 0,-3 4 0,-1 6 0,-4 5 0,1 3 0,1 0 0,2-5 0,1-4 0,-1 1 0,-2 6 0,-1 6 0,-2 19 0,1 15 0,-1 19 0,1 12 0,-1 4 0,-1-5 0,2-26 0,4-18 0,8-32 0,6-12 0,1-7 0,-1-5 0,-4 6 0,-4 4 0,-3 6 0,-3 4 0,0 2 0,0 2 0,1 2 0,-3 4 0,-2 7 0,-1 10 0,-1 14 0,2 18 0,0 12 0,0 5 0,-1-3 0,-2-12 0,0-8 0,0-6 0,0-2 0,0-3 0,0-5 0,0-1 0,0 1 0,1 4 0,-1 5 0,1-11 0,0-3 0,-1-11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9:25:18.2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0 191 24575,'22'-10'0,"5"-2"0,4-1 0,-4 2 0,-8 1 0,-11 3 0,-4 2 0,-2 0 0,-2-3 0,0-3 0,-1-3 0,-1-2 0,0 0 0,0 1 0,-1 3 0,1 6 0,-3 2 0,-1 1 0,-1 1 0,-5-2 0,-4 2 0,-2-1 0,2 1 0,6 3 0,6 5 0,1 6 0,0 6 0,0 4 0,1 7 0,2 6 0,3 4 0,0-2 0,1-9 0,-2-11 0,-1-7 0,-1-4 0,0-1 0,0 1 0,1 1 0,0 1 0,1-1 0,-1-3 0,2 0 0,4-2 0,2 1 0,-1-1 0,0-1 0,-4-1 0,-1 0 0,3 1 0,-1 0 0,-1 0 0,-1-1 0,-1 0 0,0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9:25:20.3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113 0 24575,'2'16'0,"-1"4"0,1 10 0,0 6 0,1 5 0,-1 1 0,1-1 0,-1-6 0,-1-7 0,0-9 0,0-6 0,0-3 0,-1 1 0,1 2 0,-1 2 0,0-1 0,1-3 0,0 0 0,0 1 0,-1 2 0,0 2 0,1-1 0,0-3 0,0-1 0,-1-9 0,0-12 0,0-5 0,-1-10 0,-2 6 0,-2 0 0,-1 3 0,0 5 0,2 5 0,-2 4 0,-3 2 0,-5 0 0,-2 0 0,3 0 0,5 0 0,3 1 0,0 2 0,-1 2 0,-1 1 0,0 0 0,1 1 0,2 0 0,1 3 0,1 3 0,1 3 0,-1-1 0,1 0 0,1-1 0,0 0 0,1 0 0,0-3 0,0-3 0,1-2 0,0 0 0,1 4 0,-1-4 0,1 2 0,0-6 0,3-1 0,4-1 0,2 0 0,1 0 0,-4-1 0,-2 0 0,-2 0 0,1 0 0,1-1 0,0-1 0,-1 0 0,-2 1 0,0 0 0,0-1 0,0 1 0,2-2 0,0 0 0,1 0 0,-2 0 0,0 1 0,-1-1 0,-1-1 0,-2 0 0,-1-1 0,0 3 0,0 1 0,-1 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20:30:48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24575,'97'0'0,"-1"0"0,1 0 0,-27 23 0,0 9 0,1 7 0,2 4 0,2 0 0,4 1 0,5 3 0,1 3 0,0 2 0,-3 0 0,-6 0 0,-2 1 0,-3 2 0,-3 0 0,-5 1 0,-5 3 0,3 15 0,-7 5 0,-5-4 0,-6-12 0,-1-9 0,-6-9 0,21 30 0,-12-22 0,7 6 0,-3-1 0,4 5 0,6 2 0,6-3 0,8 2 0,2 1 0,1 2 0,-14-10 0,0 2 0,2 1 0,0-2 0,2-1 0,0-2 0,2-1 0,0-2 0,3 0 0,4-2 0,-1-4 0,5 0 0,3-2 0,-2-1 0,-3-2 0,-7-4 0,14 9 0,-8-6 0,9 3-603,0-3 1,11 4 0,2 0 0,-5-3 0,-15-7 602,5 1 0,-4-4 0,1 1 0,6 1 0,5 0 0,-12-7 0,5 0 0,1-2 0,-1-1 0,-5-4 0,-1-2 0,2 0 0,4 2 0,3 2 0,5 2 0,3 1 0,-1-1 0,0-3 0,-6-4 0,1-2 0,0-1 0,-2-1 0,-3 0 0,8 3 0,-2 1 0,-2-2 0,0 0 0,1-2 0,1-1 0,-2-1 0,-6-2 0,1-2 0,-5-3 0,-7 0 1505,-2-2 1,-7 0-1506,-7-1 0,-9 0 0,-19 0 0,-26 0 0,-2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20:30:49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24575,'6'68'0,"0"-1"0,-1 1 0,2 12 0,0 9 0,0-1 0,-1-1 0,-3-11 0,1 7 0,-1-9 0,0 11 0,1 1 0,-2-11 0,0 4 0,-1 3 0,1-10 0,-1 12 0,0 5 0,0-3 0,0-8 0,-2 3 0,0-8 0,1 5 0,0 0 0,1 4 0,0 0 0,-1-8 0,-1 25 0,0-8 0,0-1 0,2-4 0,-1-23 0,0 3 0,0 10 0,0 8 0,0-2 0,0 21 0,0-6 0,0-17 0,0-2 0,0 4 0,0-1 0,0 3 0,0-4 0,0-17 0,0-1 0,0 10 0,0-9 0,-2-27 0,2-45 0,-2-4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6T23:48:44.2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321 1 24575,'-7'11'0,"-7"6"0,-3 2 0,-8 7 0,-10 10 0,-3 5 0,-5 0 0,-1-6 0,7-15 0,4-8 0,15-7 0,9-2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20:30:50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24575,'60'76'0,"-1"0"0,1 0 0,-1 0 0,0 0 0,2 2 0,-2 2 0,-5-10 0,-11-19 0,1-9 0,-34-60 0,-3-18 0,2 11 0,-6-3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20:30:51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539 1 24575,'-74'58'0,"0"0"0,0 0 0,0 1 0,7 1 0,-2 6 0,10-14 0,22-35 0,27-60 0,10 30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20:30:52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24575,'95'-4'0,"1"-1"0,-1 0 0,-5 1 0,-2 0 0,-17 0 0,-1-3 0,-22 4 0,-23 2 0,-23 1 0,0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20:30:53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24575,'2'98'0,"0"0"0,0 0 0,0 0 0,0 0 0,0 0 0,0 0 0,-1 1 0,1-3 0,-1-1 0,0 1 0,0 4 0,-1 7-984,0-16 1,-1 8 0,0 5 0,0 3 0,0 1 0,-1-1 0,1-4 0,-1-6 0,1-8 0,-1-10 610,1 14 1,-1-15-1,0-2 1,0 14 372,0 1 0,0 21 0,0 11 0,0 2 0,0-9 0,1-16 0,0-28 0,0-37 2818,1-31-2818,0 5 429,-1-8 1,1 1 0,-2-2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20:30:55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1 566 24575,'8'-90'0,"0"0"0,0 0 0,1 1 0,0 2 0,-3 28 0,-3 37 0,4-5 0,1 59 0,4 51 0,3 7 0,-5-4 0,-6-52 0,0-40 0,3-16 0,3-1 0,3-16 0,1 2 0,9-27 0,-8 21 0,3-16 0,-11 27 0,-3 21 0,5 51 0,-4 14 0,-1 6 0,4 26 0,-1 12 0,-5-87 0,-2 2 0,9 37 0,-7-26 0,10 21 0,3-46 0,1-4 0,17-11 0,-21 10 0,4-4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20:30:56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21 171 24575,'19'-47'0,"0"0"0,29-30 0,-118 122 0,50-20 0,9 18 0,6 3 0,10 10 0,5-16 0,45-1 0,-1-17 0,13-13 0,-18-11 0,-6-50 0,-14 17 0,15-22 0,-28 38 0,-1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20:30:57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0 24575,'1'89'0,"0"-1"0,0 0 0,-8 8 0,-4-27 0,-4-27 0,-27-112 0,7 15 0,-1 20 0,26 34 0,-1 1 0,-2 14 0,7-4 0,-2 9 0,4-4 0,2 35 0,-1-16 0,1 13 0,5-29 0,0-14 0,2 2 0,-1-5 0,3 1 0,1-2 0,13-4 0,-8 1 0,7-1 0,-12 1 0,8 0 0,-4 1 0,11 0 0,-11 0 0,1 1 0,-5-4 0,0 3 0,1-3 0,-3 4 0,-3-3 0,-1 4 0,-2-1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20:31:05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62 24575,'2'17'0,"3"63"0,-3-7 0,-1 7 0,1 3 0,1 3 0,1 14 0,0-9 0,-1-10 0,4-29 0,-2-45 0,6 10 0,55 26 0,-22-20 0,3-2 0,1 1 0,4-4 0,11-5 0,3-5 0,-2-6 0,1-4 0,4-3 0,0-1 0,-11 4 0,0 0 0,13-3 0,-4-1 0,3 5 0,13-3 0,-1 1 0,-22 1 0,23-9 0,-68 8 0,9-3 0,8 0 0,-3 1 0,-10 2 0,10-1 0,-15 1 0,10 0 0,-16-3 0,-8-21 0,-6-41 0,1-16 0,0 3 0,-1-3 0,2 23 0,-1 2 0,1-18 0,-1 3 0,-2-16 0,3 37 0,2 19 0,2 26 0,-1 1 0,1 4 0,-15 2 0,-1-4 0,-16 3 0,-22-6 0,-9-1 0,8 5 0,-7-1 0,-20-1 0,-12-1 0,1 1 0,11 2 0,2 0 0,2 1 0,-24-1 0,5 1 0,4 0 0,16 1 0,36 2 0,-42 0 0,42 1 0,-19-1 0,27-1 0,10 1 0,10-2 0,7 1 0,4 1 0,1-2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02:26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24575,'1'38'0,"2"7"0,-1 7 0,1-2 0,-1-7 0,0-10 0,0-10 0,-2-5 0,0-6 0,0 0 0,1-5 0,0-4 0,-1-3 0,0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00:01:32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24575,'98'-3'0,"-46"2"0,14-1 0,4 0 0,4 2 0,14 0 0,10 0 0,1 0 0,-44 0 0,0 0 0,3 0 0,1 0 0,6 0 0,2 0 0,9 0 0,1 0 0,1 0 0,0 0 0,1 0 0,-1-1 0,-3 0 0,-1 0 0,-4 1 0,-1-1 0,-2 0 0,-2 1 0,-2-1 0,0 2 0,-3-1 0,-1 0 0,1 0 0,0 0 0,4 0 0,1 0 0,0 0 0,1 0 0,5 0 0,0 0 0,-1 0 0,-2 0 0,-4 0 0,-1 0 0,-1 0 0,-1 0 0,-1 0 0,0 0 0,4 0 0,2 0 0,6 0 0,2 0 0,0 0 0,0 0 0,-5 0 0,-2 0 0,-2-1 0,-2 2 0,-4-1 0,-1 1 0,-3-1 0,0 1 0,3 0 0,-1 0 0,-6-1 0,-1 1 0,37-1 0,-12 0 0,-9 0 0,2 0 0,7 0 0,2 0 0,2 0 0,4 0 0,0 0 0,13 0 0,-43 0 0,2 1 0,1 0 0,1 0 0,2 0 0,1 0 0,0 1 0,-1 0 0,-2 0 0,1-1 0,1 0 0,1 1 0,-2-2 0,-1 1 0,43-1 0,-18 0 0,-27 0 0,-24 0 0,-15 0 0,-8 0 0,-5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2E2ED-F12A-9B4F-AE43-E4547F2EE5EA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403A9-1D5C-EB45-A153-FBB620D97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1D530-9741-C335-3B42-0CEC62EBC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41CFE-3949-DE27-CC99-F84575A89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9C051-3AB9-60AA-DE8F-6B9DC339B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3006F-B141-4746-B697-DC1C642DFB17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83DEA-513D-538D-1D97-5D5EFF44D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300FD-829A-1AC5-5BD6-493E390D3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06B5-BD63-1A42-8C6B-D18B95C76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81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54E2A-7E96-AAFA-9A8A-6F40A8823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0CD1B4-79D4-33E0-EE97-B42CCE76C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F5726-02DC-585A-B0D8-46120AAE9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3006F-B141-4746-B697-DC1C642DFB17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772BA-95F0-078D-6CBE-5ADAEEAAB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1750F-5610-416A-7F96-DF31D129B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06B5-BD63-1A42-8C6B-D18B95C76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82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07E3CD-4715-6F74-D74D-5984A37193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E63D15-2F6B-B383-D7E0-3FED5A48B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AE9F7-5EDC-F8DA-FA12-4456124BF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3006F-B141-4746-B697-DC1C642DFB17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A9AFC-400A-9F11-5D23-FC9066C24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7022C-3550-9722-7CA8-C3C509AF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06B5-BD63-1A42-8C6B-D18B95C76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81FF3-CCA9-5700-993B-960F3574A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57481-3FA8-E0D6-CC30-5CBFBA857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7826-83E1-B4AE-1CC3-46EC0AB24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3006F-B141-4746-B697-DC1C642DFB17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CD647-E4E1-BA6F-2154-33E17B7D4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9DF31-4FA3-0EF4-0938-087D8114F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06B5-BD63-1A42-8C6B-D18B95C76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53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ADB81-A026-502C-DCDE-F308423CA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A8D7B-26A2-8CA4-3E0F-1A27A169E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7E47C-E8CC-36F7-FE7E-B7BD71004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3006F-B141-4746-B697-DC1C642DFB17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CF715-788E-58BE-135A-97EE8F4B0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77F6B-A56E-EC78-DB72-01CD07ACE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06B5-BD63-1A42-8C6B-D18B95C76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6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0D1EF-5F29-9F46-8737-98C3D126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0B631-416E-B77E-DE29-D2C20683E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DB339-6071-95C4-FA85-C4B2C8296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C34B4C-C58D-8F44-D553-3A7DBB904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3006F-B141-4746-B697-DC1C642DFB17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FD331-D13E-4A17-B273-67D0F1A31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DC8E8-630D-36FB-0534-202A3CCF9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06B5-BD63-1A42-8C6B-D18B95C76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4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85FFD-C40A-C568-D966-79CE2FF30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39257-36D6-E4E6-476E-9E23060C5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50F703-E6B8-8E42-FC5E-C26BCFA83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26D634-8484-030D-89B1-92A0F4C8F1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D7377F-D9FE-05BD-E565-4DAC108995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E020FF-1073-A5C9-C85F-80556B32F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3006F-B141-4746-B697-DC1C642DFB17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63E402-5AF5-053D-6B18-3B65147DE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AB6E53-6D08-355E-8896-340E73CC4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06B5-BD63-1A42-8C6B-D18B95C76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34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69E39-FC5B-85E7-5A38-1D45264B9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3F453B-E572-4696-0B6C-3A067FD1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3006F-B141-4746-B697-DC1C642DFB17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16C11B-AFDE-99C8-2F47-574FC6A4F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AB0BBE-761E-8E67-95D9-10BE9370A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06B5-BD63-1A42-8C6B-D18B95C76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14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3CC21F-43A1-3700-B98D-C21D3649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3006F-B141-4746-B697-DC1C642DFB17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E6596C-924C-012B-44FC-9789F8385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73057-8F88-ADBC-093F-134BF53DE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06B5-BD63-1A42-8C6B-D18B95C76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04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3FEA-F32E-263B-5029-AEA0005C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72D40-3CA3-3733-5451-90C16CAE2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E243D-4596-D683-18A8-70293646D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B77A2-1816-6138-6963-E9BC7B9D9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3006F-B141-4746-B697-DC1C642DFB17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8E0C61-C770-940B-DB4B-5AC72ED06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6057E-86AF-BAAA-98AD-B91D75C96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06B5-BD63-1A42-8C6B-D18B95C76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03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A58C9-1FE0-DFC1-3C47-906C1E57B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B7DDD5-8806-BB00-4EDB-4BA2744A57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330F47-80CC-F703-9094-D30EA5C3E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73244-4E21-B524-19AC-24A4AD8E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3006F-B141-4746-B697-DC1C642DFB17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E1BBE-C823-9191-93A9-29D727CF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AA5ABD-E258-637F-510C-3E439FEF0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D06B5-BD63-1A42-8C6B-D18B95C76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7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43BA87-5C32-3FB2-9A38-BF8F3B91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3DFE5-D05A-ECC7-3169-4B5188CCE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1EC5F-0EF3-6110-EC4F-DDC5169053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3006F-B141-4746-B697-DC1C642DFB17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3438E-5645-E522-2AC5-D42FD1133A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843B7-43C3-683B-8B79-399F70777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D06B5-BD63-1A42-8C6B-D18B95C76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4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0.xml"/><Relationship Id="rId21" Type="http://schemas.openxmlformats.org/officeDocument/2006/relationships/image" Target="../media/image108.png"/><Relationship Id="rId42" Type="http://schemas.openxmlformats.org/officeDocument/2006/relationships/customXml" Target="../ink/ink118.xml"/><Relationship Id="rId47" Type="http://schemas.openxmlformats.org/officeDocument/2006/relationships/image" Target="../media/image360.png"/><Relationship Id="rId63" Type="http://schemas.openxmlformats.org/officeDocument/2006/relationships/image" Target="../media/image114.png"/><Relationship Id="rId68" Type="http://schemas.openxmlformats.org/officeDocument/2006/relationships/customXml" Target="../ink/ink131.xml"/><Relationship Id="rId84" Type="http://schemas.openxmlformats.org/officeDocument/2006/relationships/customXml" Target="../ink/ink139.xml"/><Relationship Id="rId16" Type="http://schemas.openxmlformats.org/officeDocument/2006/relationships/customXml" Target="../ink/ink105.xml"/><Relationship Id="rId11" Type="http://schemas.openxmlformats.org/officeDocument/2006/relationships/image" Target="../media/image103.png"/><Relationship Id="rId32" Type="http://schemas.openxmlformats.org/officeDocument/2006/relationships/customXml" Target="../ink/ink113.xml"/><Relationship Id="rId37" Type="http://schemas.openxmlformats.org/officeDocument/2006/relationships/image" Target="../media/image311.png"/><Relationship Id="rId53" Type="http://schemas.openxmlformats.org/officeDocument/2006/relationships/image" Target="../media/image390.png"/><Relationship Id="rId58" Type="http://schemas.openxmlformats.org/officeDocument/2006/relationships/customXml" Target="../ink/ink126.xml"/><Relationship Id="rId74" Type="http://schemas.openxmlformats.org/officeDocument/2006/relationships/customXml" Target="../ink/ink134.xml"/><Relationship Id="rId79" Type="http://schemas.openxmlformats.org/officeDocument/2006/relationships/image" Target="../media/image122.png"/><Relationship Id="rId5" Type="http://schemas.openxmlformats.org/officeDocument/2006/relationships/image" Target="../media/image100.png"/><Relationship Id="rId19" Type="http://schemas.openxmlformats.org/officeDocument/2006/relationships/image" Target="../media/image107.png"/><Relationship Id="rId14" Type="http://schemas.openxmlformats.org/officeDocument/2006/relationships/customXml" Target="../ink/ink104.xml"/><Relationship Id="rId22" Type="http://schemas.openxmlformats.org/officeDocument/2006/relationships/customXml" Target="../ink/ink108.xml"/><Relationship Id="rId27" Type="http://schemas.openxmlformats.org/officeDocument/2006/relationships/image" Target="../media/image111.png"/><Relationship Id="rId30" Type="http://schemas.openxmlformats.org/officeDocument/2006/relationships/customXml" Target="../ink/ink112.xml"/><Relationship Id="rId35" Type="http://schemas.openxmlformats.org/officeDocument/2006/relationships/image" Target="../media/image300.png"/><Relationship Id="rId43" Type="http://schemas.openxmlformats.org/officeDocument/2006/relationships/image" Target="../media/image340.png"/><Relationship Id="rId48" Type="http://schemas.openxmlformats.org/officeDocument/2006/relationships/customXml" Target="../ink/ink121.xml"/><Relationship Id="rId56" Type="http://schemas.openxmlformats.org/officeDocument/2006/relationships/customXml" Target="../ink/ink125.xml"/><Relationship Id="rId64" Type="http://schemas.openxmlformats.org/officeDocument/2006/relationships/customXml" Target="../ink/ink129.xml"/><Relationship Id="rId69" Type="http://schemas.openxmlformats.org/officeDocument/2006/relationships/image" Target="../media/image117.png"/><Relationship Id="rId77" Type="http://schemas.openxmlformats.org/officeDocument/2006/relationships/image" Target="../media/image121.png"/><Relationship Id="rId8" Type="http://schemas.openxmlformats.org/officeDocument/2006/relationships/customXml" Target="../ink/ink101.xml"/><Relationship Id="rId51" Type="http://schemas.openxmlformats.org/officeDocument/2006/relationships/image" Target="../media/image380.png"/><Relationship Id="rId72" Type="http://schemas.openxmlformats.org/officeDocument/2006/relationships/customXml" Target="../ink/ink133.xml"/><Relationship Id="rId80" Type="http://schemas.openxmlformats.org/officeDocument/2006/relationships/customXml" Target="../ink/ink137.xml"/><Relationship Id="rId85" Type="http://schemas.openxmlformats.org/officeDocument/2006/relationships/image" Target="../media/image125.png"/><Relationship Id="rId3" Type="http://schemas.openxmlformats.org/officeDocument/2006/relationships/image" Target="../media/image99.png"/><Relationship Id="rId12" Type="http://schemas.openxmlformats.org/officeDocument/2006/relationships/customXml" Target="../ink/ink103.xml"/><Relationship Id="rId17" Type="http://schemas.openxmlformats.org/officeDocument/2006/relationships/image" Target="../media/image106.png"/><Relationship Id="rId25" Type="http://schemas.openxmlformats.org/officeDocument/2006/relationships/image" Target="../media/image110.png"/><Relationship Id="rId33" Type="http://schemas.openxmlformats.org/officeDocument/2006/relationships/image" Target="../media/image1910.png"/><Relationship Id="rId38" Type="http://schemas.openxmlformats.org/officeDocument/2006/relationships/customXml" Target="../ink/ink116.xml"/><Relationship Id="rId46" Type="http://schemas.openxmlformats.org/officeDocument/2006/relationships/customXml" Target="../ink/ink120.xml"/><Relationship Id="rId59" Type="http://schemas.openxmlformats.org/officeDocument/2006/relationships/image" Target="../media/image420.png"/><Relationship Id="rId67" Type="http://schemas.openxmlformats.org/officeDocument/2006/relationships/image" Target="../media/image116.png"/><Relationship Id="rId20" Type="http://schemas.openxmlformats.org/officeDocument/2006/relationships/customXml" Target="../ink/ink107.xml"/><Relationship Id="rId41" Type="http://schemas.openxmlformats.org/officeDocument/2006/relationships/image" Target="../media/image330.png"/><Relationship Id="rId54" Type="http://schemas.openxmlformats.org/officeDocument/2006/relationships/customXml" Target="../ink/ink124.xml"/><Relationship Id="rId62" Type="http://schemas.openxmlformats.org/officeDocument/2006/relationships/customXml" Target="../ink/ink128.xml"/><Relationship Id="rId70" Type="http://schemas.openxmlformats.org/officeDocument/2006/relationships/customXml" Target="../ink/ink132.xml"/><Relationship Id="rId75" Type="http://schemas.openxmlformats.org/officeDocument/2006/relationships/image" Target="../media/image120.png"/><Relationship Id="rId83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0.xml"/><Relationship Id="rId15" Type="http://schemas.openxmlformats.org/officeDocument/2006/relationships/image" Target="../media/image105.png"/><Relationship Id="rId23" Type="http://schemas.openxmlformats.org/officeDocument/2006/relationships/image" Target="../media/image109.png"/><Relationship Id="rId28" Type="http://schemas.openxmlformats.org/officeDocument/2006/relationships/customXml" Target="../ink/ink111.xml"/><Relationship Id="rId36" Type="http://schemas.openxmlformats.org/officeDocument/2006/relationships/customXml" Target="../ink/ink115.xml"/><Relationship Id="rId49" Type="http://schemas.openxmlformats.org/officeDocument/2006/relationships/image" Target="../media/image3.png"/><Relationship Id="rId57" Type="http://schemas.openxmlformats.org/officeDocument/2006/relationships/image" Target="../media/image410.png"/><Relationship Id="rId10" Type="http://schemas.openxmlformats.org/officeDocument/2006/relationships/customXml" Target="../ink/ink102.xml"/><Relationship Id="rId31" Type="http://schemas.openxmlformats.org/officeDocument/2006/relationships/image" Target="../media/image113.png"/><Relationship Id="rId44" Type="http://schemas.openxmlformats.org/officeDocument/2006/relationships/customXml" Target="../ink/ink119.xml"/><Relationship Id="rId52" Type="http://schemas.openxmlformats.org/officeDocument/2006/relationships/customXml" Target="../ink/ink123.xml"/><Relationship Id="rId60" Type="http://schemas.openxmlformats.org/officeDocument/2006/relationships/customXml" Target="../ink/ink127.xml"/><Relationship Id="rId65" Type="http://schemas.openxmlformats.org/officeDocument/2006/relationships/image" Target="../media/image115.png"/><Relationship Id="rId73" Type="http://schemas.openxmlformats.org/officeDocument/2006/relationships/image" Target="../media/image119.png"/><Relationship Id="rId78" Type="http://schemas.openxmlformats.org/officeDocument/2006/relationships/customXml" Target="../ink/ink136.xml"/><Relationship Id="rId81" Type="http://schemas.openxmlformats.org/officeDocument/2006/relationships/image" Target="../media/image123.png"/><Relationship Id="rId86" Type="http://schemas.openxmlformats.org/officeDocument/2006/relationships/customXml" Target="../ink/ink140.xml"/><Relationship Id="rId4" Type="http://schemas.openxmlformats.org/officeDocument/2006/relationships/customXml" Target="../ink/ink99.xml"/><Relationship Id="rId9" Type="http://schemas.openxmlformats.org/officeDocument/2006/relationships/image" Target="../media/image102.png"/><Relationship Id="rId13" Type="http://schemas.openxmlformats.org/officeDocument/2006/relationships/image" Target="../media/image104.png"/><Relationship Id="rId18" Type="http://schemas.openxmlformats.org/officeDocument/2006/relationships/customXml" Target="../ink/ink106.xml"/><Relationship Id="rId39" Type="http://schemas.openxmlformats.org/officeDocument/2006/relationships/image" Target="../media/image320.png"/><Relationship Id="rId34" Type="http://schemas.openxmlformats.org/officeDocument/2006/relationships/customXml" Target="../ink/ink114.xml"/><Relationship Id="rId50" Type="http://schemas.openxmlformats.org/officeDocument/2006/relationships/customXml" Target="../ink/ink122.xml"/><Relationship Id="rId55" Type="http://schemas.openxmlformats.org/officeDocument/2006/relationships/image" Target="../media/image400.png"/><Relationship Id="rId76" Type="http://schemas.openxmlformats.org/officeDocument/2006/relationships/customXml" Target="../ink/ink135.xml"/><Relationship Id="rId7" Type="http://schemas.openxmlformats.org/officeDocument/2006/relationships/image" Target="../media/image101.png"/><Relationship Id="rId71" Type="http://schemas.openxmlformats.org/officeDocument/2006/relationships/image" Target="../media/image118.png"/><Relationship Id="rId2" Type="http://schemas.openxmlformats.org/officeDocument/2006/relationships/customXml" Target="../ink/ink98.xml"/><Relationship Id="rId29" Type="http://schemas.openxmlformats.org/officeDocument/2006/relationships/image" Target="../media/image112.png"/><Relationship Id="rId24" Type="http://schemas.openxmlformats.org/officeDocument/2006/relationships/customXml" Target="../ink/ink109.xml"/><Relationship Id="rId40" Type="http://schemas.openxmlformats.org/officeDocument/2006/relationships/customXml" Target="../ink/ink117.xml"/><Relationship Id="rId45" Type="http://schemas.openxmlformats.org/officeDocument/2006/relationships/image" Target="../media/image350.png"/><Relationship Id="rId66" Type="http://schemas.openxmlformats.org/officeDocument/2006/relationships/customXml" Target="../ink/ink130.xml"/><Relationship Id="rId87" Type="http://schemas.openxmlformats.org/officeDocument/2006/relationships/image" Target="../media/image126.png"/><Relationship Id="rId61" Type="http://schemas.openxmlformats.org/officeDocument/2006/relationships/image" Target="../media/image430.png"/><Relationship Id="rId82" Type="http://schemas.openxmlformats.org/officeDocument/2006/relationships/customXml" Target="../ink/ink138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3.xml"/><Relationship Id="rId117" Type="http://schemas.openxmlformats.org/officeDocument/2006/relationships/image" Target="../media/image184.png"/><Relationship Id="rId21" Type="http://schemas.openxmlformats.org/officeDocument/2006/relationships/image" Target="../media/image136.png"/><Relationship Id="rId42" Type="http://schemas.openxmlformats.org/officeDocument/2006/relationships/customXml" Target="../ink/ink161.xml"/><Relationship Id="rId47" Type="http://schemas.openxmlformats.org/officeDocument/2006/relationships/image" Target="../media/image149.png"/><Relationship Id="rId63" Type="http://schemas.openxmlformats.org/officeDocument/2006/relationships/image" Target="../media/image157.png"/><Relationship Id="rId68" Type="http://schemas.openxmlformats.org/officeDocument/2006/relationships/customXml" Target="../ink/ink174.xml"/><Relationship Id="rId84" Type="http://schemas.openxmlformats.org/officeDocument/2006/relationships/customXml" Target="../ink/ink182.xml"/><Relationship Id="rId89" Type="http://schemas.openxmlformats.org/officeDocument/2006/relationships/image" Target="../media/image170.png"/><Relationship Id="rId112" Type="http://schemas.openxmlformats.org/officeDocument/2006/relationships/customXml" Target="../ink/ink196.xml"/><Relationship Id="rId16" Type="http://schemas.openxmlformats.org/officeDocument/2006/relationships/customXml" Target="../ink/ink148.xml"/><Relationship Id="rId107" Type="http://schemas.openxmlformats.org/officeDocument/2006/relationships/image" Target="../media/image179.png"/><Relationship Id="rId11" Type="http://schemas.openxmlformats.org/officeDocument/2006/relationships/image" Target="../media/image131.png"/><Relationship Id="rId32" Type="http://schemas.openxmlformats.org/officeDocument/2006/relationships/customXml" Target="../ink/ink156.xml"/><Relationship Id="rId37" Type="http://schemas.openxmlformats.org/officeDocument/2006/relationships/image" Target="../media/image144.png"/><Relationship Id="rId53" Type="http://schemas.openxmlformats.org/officeDocument/2006/relationships/image" Target="../media/image152.png"/><Relationship Id="rId58" Type="http://schemas.openxmlformats.org/officeDocument/2006/relationships/customXml" Target="../ink/ink169.xml"/><Relationship Id="rId74" Type="http://schemas.openxmlformats.org/officeDocument/2006/relationships/customXml" Target="../ink/ink177.xml"/><Relationship Id="rId79" Type="http://schemas.openxmlformats.org/officeDocument/2006/relationships/image" Target="../media/image165.png"/><Relationship Id="rId102" Type="http://schemas.openxmlformats.org/officeDocument/2006/relationships/customXml" Target="../ink/ink191.xml"/><Relationship Id="rId5" Type="http://schemas.openxmlformats.org/officeDocument/2006/relationships/image" Target="../media/image128.png"/><Relationship Id="rId90" Type="http://schemas.openxmlformats.org/officeDocument/2006/relationships/customXml" Target="../ink/ink185.xml"/><Relationship Id="rId95" Type="http://schemas.openxmlformats.org/officeDocument/2006/relationships/image" Target="../media/image173.png"/><Relationship Id="rId22" Type="http://schemas.openxmlformats.org/officeDocument/2006/relationships/customXml" Target="../ink/ink151.xml"/><Relationship Id="rId27" Type="http://schemas.openxmlformats.org/officeDocument/2006/relationships/image" Target="../media/image139.png"/><Relationship Id="rId43" Type="http://schemas.openxmlformats.org/officeDocument/2006/relationships/image" Target="../media/image147.png"/><Relationship Id="rId48" Type="http://schemas.openxmlformats.org/officeDocument/2006/relationships/customXml" Target="../ink/ink164.xml"/><Relationship Id="rId64" Type="http://schemas.openxmlformats.org/officeDocument/2006/relationships/customXml" Target="../ink/ink172.xml"/><Relationship Id="rId69" Type="http://schemas.openxmlformats.org/officeDocument/2006/relationships/image" Target="../media/image160.png"/><Relationship Id="rId113" Type="http://schemas.openxmlformats.org/officeDocument/2006/relationships/image" Target="../media/image182.png"/><Relationship Id="rId118" Type="http://schemas.openxmlformats.org/officeDocument/2006/relationships/customXml" Target="../ink/ink199.xml"/><Relationship Id="rId80" Type="http://schemas.openxmlformats.org/officeDocument/2006/relationships/customXml" Target="../ink/ink180.xml"/><Relationship Id="rId85" Type="http://schemas.openxmlformats.org/officeDocument/2006/relationships/image" Target="../media/image168.png"/><Relationship Id="rId12" Type="http://schemas.openxmlformats.org/officeDocument/2006/relationships/customXml" Target="../ink/ink146.xml"/><Relationship Id="rId17" Type="http://schemas.openxmlformats.org/officeDocument/2006/relationships/image" Target="../media/image134.png"/><Relationship Id="rId33" Type="http://schemas.openxmlformats.org/officeDocument/2006/relationships/image" Target="../media/image142.png"/><Relationship Id="rId38" Type="http://schemas.openxmlformats.org/officeDocument/2006/relationships/customXml" Target="../ink/ink159.xml"/><Relationship Id="rId59" Type="http://schemas.openxmlformats.org/officeDocument/2006/relationships/image" Target="../media/image155.png"/><Relationship Id="rId103" Type="http://schemas.openxmlformats.org/officeDocument/2006/relationships/image" Target="../media/image177.png"/><Relationship Id="rId108" Type="http://schemas.openxmlformats.org/officeDocument/2006/relationships/customXml" Target="../ink/ink194.xml"/><Relationship Id="rId54" Type="http://schemas.openxmlformats.org/officeDocument/2006/relationships/customXml" Target="../ink/ink167.xml"/><Relationship Id="rId70" Type="http://schemas.openxmlformats.org/officeDocument/2006/relationships/customXml" Target="../ink/ink175.xml"/><Relationship Id="rId75" Type="http://schemas.openxmlformats.org/officeDocument/2006/relationships/image" Target="../media/image163.png"/><Relationship Id="rId91" Type="http://schemas.openxmlformats.org/officeDocument/2006/relationships/image" Target="../media/image171.png"/><Relationship Id="rId96" Type="http://schemas.openxmlformats.org/officeDocument/2006/relationships/customXml" Target="../ink/ink18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3.xml"/><Relationship Id="rId23" Type="http://schemas.openxmlformats.org/officeDocument/2006/relationships/image" Target="../media/image137.png"/><Relationship Id="rId28" Type="http://schemas.openxmlformats.org/officeDocument/2006/relationships/customXml" Target="../ink/ink154.xml"/><Relationship Id="rId49" Type="http://schemas.openxmlformats.org/officeDocument/2006/relationships/image" Target="../media/image150.png"/><Relationship Id="rId114" Type="http://schemas.openxmlformats.org/officeDocument/2006/relationships/customXml" Target="../ink/ink197.xml"/><Relationship Id="rId119" Type="http://schemas.openxmlformats.org/officeDocument/2006/relationships/image" Target="../media/image185.png"/><Relationship Id="rId44" Type="http://schemas.openxmlformats.org/officeDocument/2006/relationships/customXml" Target="../ink/ink162.xml"/><Relationship Id="rId60" Type="http://schemas.openxmlformats.org/officeDocument/2006/relationships/customXml" Target="../ink/ink170.xml"/><Relationship Id="rId65" Type="http://schemas.openxmlformats.org/officeDocument/2006/relationships/image" Target="../media/image158.png"/><Relationship Id="rId81" Type="http://schemas.openxmlformats.org/officeDocument/2006/relationships/image" Target="../media/image166.png"/><Relationship Id="rId86" Type="http://schemas.openxmlformats.org/officeDocument/2006/relationships/customXml" Target="../ink/ink183.xml"/><Relationship Id="rId4" Type="http://schemas.openxmlformats.org/officeDocument/2006/relationships/customXml" Target="../ink/ink142.xml"/><Relationship Id="rId9" Type="http://schemas.openxmlformats.org/officeDocument/2006/relationships/image" Target="../media/image130.png"/><Relationship Id="rId13" Type="http://schemas.openxmlformats.org/officeDocument/2006/relationships/image" Target="../media/image132.png"/><Relationship Id="rId18" Type="http://schemas.openxmlformats.org/officeDocument/2006/relationships/customXml" Target="../ink/ink149.xml"/><Relationship Id="rId39" Type="http://schemas.openxmlformats.org/officeDocument/2006/relationships/image" Target="../media/image145.png"/><Relationship Id="rId109" Type="http://schemas.openxmlformats.org/officeDocument/2006/relationships/image" Target="../media/image180.png"/><Relationship Id="rId34" Type="http://schemas.openxmlformats.org/officeDocument/2006/relationships/customXml" Target="../ink/ink157.xml"/><Relationship Id="rId50" Type="http://schemas.openxmlformats.org/officeDocument/2006/relationships/customXml" Target="../ink/ink165.xml"/><Relationship Id="rId55" Type="http://schemas.openxmlformats.org/officeDocument/2006/relationships/image" Target="../media/image153.png"/><Relationship Id="rId76" Type="http://schemas.openxmlformats.org/officeDocument/2006/relationships/customXml" Target="../ink/ink178.xml"/><Relationship Id="rId97" Type="http://schemas.openxmlformats.org/officeDocument/2006/relationships/image" Target="../media/image174.png"/><Relationship Id="rId104" Type="http://schemas.openxmlformats.org/officeDocument/2006/relationships/customXml" Target="../ink/ink192.xml"/><Relationship Id="rId120" Type="http://schemas.openxmlformats.org/officeDocument/2006/relationships/customXml" Target="../ink/ink200.xml"/><Relationship Id="rId7" Type="http://schemas.openxmlformats.org/officeDocument/2006/relationships/image" Target="../media/image129.png"/><Relationship Id="rId71" Type="http://schemas.openxmlformats.org/officeDocument/2006/relationships/image" Target="../media/image161.png"/><Relationship Id="rId92" Type="http://schemas.openxmlformats.org/officeDocument/2006/relationships/customXml" Target="../ink/ink186.xml"/><Relationship Id="rId2" Type="http://schemas.openxmlformats.org/officeDocument/2006/relationships/customXml" Target="../ink/ink141.xml"/><Relationship Id="rId29" Type="http://schemas.openxmlformats.org/officeDocument/2006/relationships/image" Target="../media/image140.png"/><Relationship Id="rId24" Type="http://schemas.openxmlformats.org/officeDocument/2006/relationships/customXml" Target="../ink/ink152.xml"/><Relationship Id="rId40" Type="http://schemas.openxmlformats.org/officeDocument/2006/relationships/customXml" Target="../ink/ink160.xml"/><Relationship Id="rId45" Type="http://schemas.openxmlformats.org/officeDocument/2006/relationships/image" Target="../media/image148.png"/><Relationship Id="rId66" Type="http://schemas.openxmlformats.org/officeDocument/2006/relationships/customXml" Target="../ink/ink173.xml"/><Relationship Id="rId87" Type="http://schemas.openxmlformats.org/officeDocument/2006/relationships/image" Target="../media/image169.png"/><Relationship Id="rId110" Type="http://schemas.openxmlformats.org/officeDocument/2006/relationships/customXml" Target="../ink/ink195.xml"/><Relationship Id="rId115" Type="http://schemas.openxmlformats.org/officeDocument/2006/relationships/image" Target="../media/image183.png"/><Relationship Id="rId61" Type="http://schemas.openxmlformats.org/officeDocument/2006/relationships/image" Target="../media/image156.png"/><Relationship Id="rId82" Type="http://schemas.openxmlformats.org/officeDocument/2006/relationships/customXml" Target="../ink/ink181.xml"/><Relationship Id="rId19" Type="http://schemas.openxmlformats.org/officeDocument/2006/relationships/image" Target="../media/image135.png"/><Relationship Id="rId14" Type="http://schemas.openxmlformats.org/officeDocument/2006/relationships/customXml" Target="../ink/ink147.xml"/><Relationship Id="rId30" Type="http://schemas.openxmlformats.org/officeDocument/2006/relationships/customXml" Target="../ink/ink155.xml"/><Relationship Id="rId35" Type="http://schemas.openxmlformats.org/officeDocument/2006/relationships/image" Target="../media/image143.png"/><Relationship Id="rId56" Type="http://schemas.openxmlformats.org/officeDocument/2006/relationships/customXml" Target="../ink/ink168.xml"/><Relationship Id="rId77" Type="http://schemas.openxmlformats.org/officeDocument/2006/relationships/image" Target="../media/image164.png"/><Relationship Id="rId100" Type="http://schemas.openxmlformats.org/officeDocument/2006/relationships/customXml" Target="../ink/ink190.xml"/><Relationship Id="rId105" Type="http://schemas.openxmlformats.org/officeDocument/2006/relationships/image" Target="../media/image178.png"/><Relationship Id="rId8" Type="http://schemas.openxmlformats.org/officeDocument/2006/relationships/customXml" Target="../ink/ink144.xml"/><Relationship Id="rId51" Type="http://schemas.openxmlformats.org/officeDocument/2006/relationships/image" Target="../media/image151.png"/><Relationship Id="rId72" Type="http://schemas.openxmlformats.org/officeDocument/2006/relationships/customXml" Target="../ink/ink176.xml"/><Relationship Id="rId93" Type="http://schemas.openxmlformats.org/officeDocument/2006/relationships/image" Target="../media/image172.png"/><Relationship Id="rId98" Type="http://schemas.openxmlformats.org/officeDocument/2006/relationships/customXml" Target="../ink/ink189.xml"/><Relationship Id="rId121" Type="http://schemas.openxmlformats.org/officeDocument/2006/relationships/image" Target="../media/image186.png"/><Relationship Id="rId3" Type="http://schemas.openxmlformats.org/officeDocument/2006/relationships/image" Target="../media/image127.png"/><Relationship Id="rId25" Type="http://schemas.openxmlformats.org/officeDocument/2006/relationships/image" Target="../media/image138.png"/><Relationship Id="rId46" Type="http://schemas.openxmlformats.org/officeDocument/2006/relationships/customXml" Target="../ink/ink163.xml"/><Relationship Id="rId67" Type="http://schemas.openxmlformats.org/officeDocument/2006/relationships/image" Target="../media/image159.png"/><Relationship Id="rId116" Type="http://schemas.openxmlformats.org/officeDocument/2006/relationships/customXml" Target="../ink/ink198.xml"/><Relationship Id="rId20" Type="http://schemas.openxmlformats.org/officeDocument/2006/relationships/customXml" Target="../ink/ink150.xml"/><Relationship Id="rId41" Type="http://schemas.openxmlformats.org/officeDocument/2006/relationships/image" Target="../media/image146.png"/><Relationship Id="rId62" Type="http://schemas.openxmlformats.org/officeDocument/2006/relationships/customXml" Target="../ink/ink171.xml"/><Relationship Id="rId83" Type="http://schemas.openxmlformats.org/officeDocument/2006/relationships/image" Target="../media/image167.png"/><Relationship Id="rId88" Type="http://schemas.openxmlformats.org/officeDocument/2006/relationships/customXml" Target="../ink/ink184.xml"/><Relationship Id="rId111" Type="http://schemas.openxmlformats.org/officeDocument/2006/relationships/image" Target="../media/image181.png"/><Relationship Id="rId15" Type="http://schemas.openxmlformats.org/officeDocument/2006/relationships/image" Target="../media/image133.png"/><Relationship Id="rId36" Type="http://schemas.openxmlformats.org/officeDocument/2006/relationships/customXml" Target="../ink/ink158.xml"/><Relationship Id="rId57" Type="http://schemas.openxmlformats.org/officeDocument/2006/relationships/image" Target="../media/image154.png"/><Relationship Id="rId106" Type="http://schemas.openxmlformats.org/officeDocument/2006/relationships/customXml" Target="../ink/ink193.xml"/><Relationship Id="rId10" Type="http://schemas.openxmlformats.org/officeDocument/2006/relationships/customXml" Target="../ink/ink145.xml"/><Relationship Id="rId31" Type="http://schemas.openxmlformats.org/officeDocument/2006/relationships/image" Target="../media/image141.png"/><Relationship Id="rId52" Type="http://schemas.openxmlformats.org/officeDocument/2006/relationships/customXml" Target="../ink/ink166.xml"/><Relationship Id="rId73" Type="http://schemas.openxmlformats.org/officeDocument/2006/relationships/image" Target="../media/image162.png"/><Relationship Id="rId78" Type="http://schemas.openxmlformats.org/officeDocument/2006/relationships/customXml" Target="../ink/ink179.xml"/><Relationship Id="rId94" Type="http://schemas.openxmlformats.org/officeDocument/2006/relationships/customXml" Target="../ink/ink187.xml"/><Relationship Id="rId99" Type="http://schemas.openxmlformats.org/officeDocument/2006/relationships/image" Target="../media/image175.png"/><Relationship Id="rId101" Type="http://schemas.openxmlformats.org/officeDocument/2006/relationships/image" Target="../media/image176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03.xml"/><Relationship Id="rId3" Type="http://schemas.openxmlformats.org/officeDocument/2006/relationships/image" Target="../media/image95.png"/><Relationship Id="rId7" Type="http://schemas.openxmlformats.org/officeDocument/2006/relationships/customXml" Target="../ink/ink202.xml"/><Relationship Id="rId12" Type="http://schemas.openxmlformats.org/officeDocument/2006/relationships/image" Target="../media/image308.png"/><Relationship Id="rId2" Type="http://schemas.openxmlformats.org/officeDocument/2006/relationships/image" Target="../media/image94.png"/><Relationship Id="rId16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5.png"/><Relationship Id="rId5" Type="http://schemas.openxmlformats.org/officeDocument/2006/relationships/customXml" Target="../ink/ink201.xml"/><Relationship Id="rId15" Type="http://schemas.openxmlformats.org/officeDocument/2006/relationships/customXml" Target="../ink/ink204.xml"/><Relationship Id="rId4" Type="http://schemas.openxmlformats.org/officeDocument/2006/relationships/image" Target="../media/image96.png"/><Relationship Id="rId14" Type="http://schemas.openxmlformats.org/officeDocument/2006/relationships/image" Target="../media/image30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80.png"/><Relationship Id="rId18" Type="http://schemas.openxmlformats.org/officeDocument/2006/relationships/customXml" Target="../ink/ink211.xml"/><Relationship Id="rId26" Type="http://schemas.openxmlformats.org/officeDocument/2006/relationships/customXml" Target="../ink/ink215.xml"/><Relationship Id="rId39" Type="http://schemas.openxmlformats.org/officeDocument/2006/relationships/image" Target="../media/image208.png"/><Relationship Id="rId21" Type="http://schemas.openxmlformats.org/officeDocument/2006/relationships/image" Target="../media/image202.png"/><Relationship Id="rId34" Type="http://schemas.openxmlformats.org/officeDocument/2006/relationships/customXml" Target="../ink/ink219.xml"/><Relationship Id="rId42" Type="http://schemas.openxmlformats.org/officeDocument/2006/relationships/customXml" Target="../ink/ink223.xml"/><Relationship Id="rId47" Type="http://schemas.openxmlformats.org/officeDocument/2006/relationships/image" Target="../media/image212.png"/><Relationship Id="rId50" Type="http://schemas.openxmlformats.org/officeDocument/2006/relationships/customXml" Target="../ink/ink227.xml"/><Relationship Id="rId55" Type="http://schemas.openxmlformats.org/officeDocument/2006/relationships/image" Target="../media/image199.png"/><Relationship Id="rId2" Type="http://schemas.openxmlformats.org/officeDocument/2006/relationships/customXml" Target="../ink/ink205.xml"/><Relationship Id="rId16" Type="http://schemas.openxmlformats.org/officeDocument/2006/relationships/customXml" Target="../ink/ink210.xml"/><Relationship Id="rId29" Type="http://schemas.openxmlformats.org/officeDocument/2006/relationships/image" Target="../media/image362.png"/><Relationship Id="rId11" Type="http://schemas.openxmlformats.org/officeDocument/2006/relationships/image" Target="../media/image1970.png"/><Relationship Id="rId24" Type="http://schemas.openxmlformats.org/officeDocument/2006/relationships/customXml" Target="../ink/ink214.xml"/><Relationship Id="rId32" Type="http://schemas.openxmlformats.org/officeDocument/2006/relationships/customXml" Target="../ink/ink218.xml"/><Relationship Id="rId37" Type="http://schemas.openxmlformats.org/officeDocument/2006/relationships/image" Target="../media/image207.png"/><Relationship Id="rId40" Type="http://schemas.openxmlformats.org/officeDocument/2006/relationships/customXml" Target="../ink/ink222.xml"/><Relationship Id="rId45" Type="http://schemas.openxmlformats.org/officeDocument/2006/relationships/image" Target="../media/image211.png"/><Relationship Id="rId53" Type="http://schemas.openxmlformats.org/officeDocument/2006/relationships/image" Target="../media/image215.png"/><Relationship Id="rId15" Type="http://schemas.openxmlformats.org/officeDocument/2006/relationships/image" Target="../media/image1990.png"/><Relationship Id="rId23" Type="http://schemas.openxmlformats.org/officeDocument/2006/relationships/image" Target="../media/image359.png"/><Relationship Id="rId28" Type="http://schemas.openxmlformats.org/officeDocument/2006/relationships/customXml" Target="../ink/ink216.xml"/><Relationship Id="rId36" Type="http://schemas.openxmlformats.org/officeDocument/2006/relationships/customXml" Target="../ink/ink220.xml"/><Relationship Id="rId49" Type="http://schemas.openxmlformats.org/officeDocument/2006/relationships/image" Target="../media/image213.png"/><Relationship Id="rId10" Type="http://schemas.openxmlformats.org/officeDocument/2006/relationships/customXml" Target="../ink/ink207.xml"/><Relationship Id="rId19" Type="http://schemas.openxmlformats.org/officeDocument/2006/relationships/image" Target="../media/image2011.png"/><Relationship Id="rId31" Type="http://schemas.openxmlformats.org/officeDocument/2006/relationships/image" Target="../media/image205.png"/><Relationship Id="rId44" Type="http://schemas.openxmlformats.org/officeDocument/2006/relationships/customXml" Target="../ink/ink224.xml"/><Relationship Id="rId52" Type="http://schemas.openxmlformats.org/officeDocument/2006/relationships/customXml" Target="../ink/ink228.xml"/><Relationship Id="rId4" Type="http://schemas.openxmlformats.org/officeDocument/2006/relationships/customXml" Target="../ink/ink206.xml"/><Relationship Id="rId9" Type="http://schemas.openxmlformats.org/officeDocument/2006/relationships/image" Target="../media/image352.png"/><Relationship Id="rId14" Type="http://schemas.openxmlformats.org/officeDocument/2006/relationships/customXml" Target="../ink/ink209.xml"/><Relationship Id="rId22" Type="http://schemas.openxmlformats.org/officeDocument/2006/relationships/customXml" Target="../ink/ink213.xml"/><Relationship Id="rId27" Type="http://schemas.openxmlformats.org/officeDocument/2006/relationships/image" Target="../media/image204.png"/><Relationship Id="rId30" Type="http://schemas.openxmlformats.org/officeDocument/2006/relationships/customXml" Target="../ink/ink217.xml"/><Relationship Id="rId35" Type="http://schemas.openxmlformats.org/officeDocument/2006/relationships/image" Target="../media/image365.png"/><Relationship Id="rId43" Type="http://schemas.openxmlformats.org/officeDocument/2006/relationships/image" Target="../media/image210.png"/><Relationship Id="rId48" Type="http://schemas.openxmlformats.org/officeDocument/2006/relationships/customXml" Target="../ink/ink226.xml"/><Relationship Id="rId51" Type="http://schemas.openxmlformats.org/officeDocument/2006/relationships/image" Target="../media/image214.png"/><Relationship Id="rId3" Type="http://schemas.openxmlformats.org/officeDocument/2006/relationships/image" Target="../media/image1960.png"/><Relationship Id="rId12" Type="http://schemas.openxmlformats.org/officeDocument/2006/relationships/customXml" Target="../ink/ink208.xml"/><Relationship Id="rId17" Type="http://schemas.openxmlformats.org/officeDocument/2006/relationships/image" Target="../media/image2000.png"/><Relationship Id="rId25" Type="http://schemas.openxmlformats.org/officeDocument/2006/relationships/image" Target="../media/image203.png"/><Relationship Id="rId33" Type="http://schemas.openxmlformats.org/officeDocument/2006/relationships/image" Target="../media/image206.png"/><Relationship Id="rId38" Type="http://schemas.openxmlformats.org/officeDocument/2006/relationships/customXml" Target="../ink/ink221.xml"/><Relationship Id="rId46" Type="http://schemas.openxmlformats.org/officeDocument/2006/relationships/customXml" Target="../ink/ink225.xml"/><Relationship Id="rId20" Type="http://schemas.openxmlformats.org/officeDocument/2006/relationships/customXml" Target="../ink/ink212.xml"/><Relationship Id="rId41" Type="http://schemas.openxmlformats.org/officeDocument/2006/relationships/image" Target="../media/image209.png"/><Relationship Id="rId54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2.xml"/><Relationship Id="rId84" Type="http://schemas.openxmlformats.org/officeDocument/2006/relationships/image" Target="../media/image79.png"/><Relationship Id="rId138" Type="http://schemas.openxmlformats.org/officeDocument/2006/relationships/image" Target="../media/image34.png"/><Relationship Id="rId159" Type="http://schemas.openxmlformats.org/officeDocument/2006/relationships/customXml" Target="../ink/ink43.xml"/><Relationship Id="rId170" Type="http://schemas.openxmlformats.org/officeDocument/2006/relationships/image" Target="../media/image50.png"/><Relationship Id="rId191" Type="http://schemas.openxmlformats.org/officeDocument/2006/relationships/image" Target="../media/image61.png"/><Relationship Id="rId205" Type="http://schemas.openxmlformats.org/officeDocument/2006/relationships/image" Target="../media/image68.png"/><Relationship Id="rId107" Type="http://schemas.openxmlformats.org/officeDocument/2006/relationships/customXml" Target="../ink/ink17.xml"/><Relationship Id="rId128" Type="http://schemas.openxmlformats.org/officeDocument/2006/relationships/image" Target="../media/image28.png"/><Relationship Id="rId149" Type="http://schemas.openxmlformats.org/officeDocument/2006/relationships/customXml" Target="../ink/ink38.xml"/><Relationship Id="rId5" Type="http://schemas.openxmlformats.org/officeDocument/2006/relationships/customXml" Target="../ink/ink2.xml"/><Relationship Id="rId95" Type="http://schemas.openxmlformats.org/officeDocument/2006/relationships/customXml" Target="../ink/ink11.xml"/><Relationship Id="rId160" Type="http://schemas.openxmlformats.org/officeDocument/2006/relationships/image" Target="../media/image45.png"/><Relationship Id="rId181" Type="http://schemas.openxmlformats.org/officeDocument/2006/relationships/customXml" Target="../ink/ink54.xml"/><Relationship Id="rId216" Type="http://schemas.openxmlformats.org/officeDocument/2006/relationships/image" Target="../media/image73.png"/><Relationship Id="rId113" Type="http://schemas.openxmlformats.org/officeDocument/2006/relationships/customXml" Target="../ink/ink20.xml"/><Relationship Id="rId118" Type="http://schemas.openxmlformats.org/officeDocument/2006/relationships/image" Target="../media/image23.png"/><Relationship Id="rId134" Type="http://schemas.openxmlformats.org/officeDocument/2006/relationships/image" Target="../media/image32.png"/><Relationship Id="rId139" Type="http://schemas.openxmlformats.org/officeDocument/2006/relationships/customXml" Target="../ink/ink33.xml"/><Relationship Id="rId85" Type="http://schemas.openxmlformats.org/officeDocument/2006/relationships/customXml" Target="../ink/ink6.xml"/><Relationship Id="rId150" Type="http://schemas.openxmlformats.org/officeDocument/2006/relationships/image" Target="../media/image40.png"/><Relationship Id="rId155" Type="http://schemas.openxmlformats.org/officeDocument/2006/relationships/customXml" Target="../ink/ink41.xml"/><Relationship Id="rId171" Type="http://schemas.openxmlformats.org/officeDocument/2006/relationships/customXml" Target="../ink/ink49.xml"/><Relationship Id="rId176" Type="http://schemas.openxmlformats.org/officeDocument/2006/relationships/image" Target="../media/image53.png"/><Relationship Id="rId192" Type="http://schemas.openxmlformats.org/officeDocument/2006/relationships/customXml" Target="../ink/ink60.xml"/><Relationship Id="rId197" Type="http://schemas.openxmlformats.org/officeDocument/2006/relationships/image" Target="../media/image64.png"/><Relationship Id="rId206" Type="http://schemas.openxmlformats.org/officeDocument/2006/relationships/customXml" Target="../ink/ink67.xml"/><Relationship Id="rId201" Type="http://schemas.openxmlformats.org/officeDocument/2006/relationships/image" Target="../media/image66.png"/><Relationship Id="rId222" Type="http://schemas.openxmlformats.org/officeDocument/2006/relationships/image" Target="../media/image77.png"/><Relationship Id="rId103" Type="http://schemas.openxmlformats.org/officeDocument/2006/relationships/customXml" Target="../ink/ink15.xml"/><Relationship Id="rId108" Type="http://schemas.openxmlformats.org/officeDocument/2006/relationships/image" Target="../media/image18.png"/><Relationship Id="rId124" Type="http://schemas.openxmlformats.org/officeDocument/2006/relationships/image" Target="../media/image26.png"/><Relationship Id="rId129" Type="http://schemas.openxmlformats.org/officeDocument/2006/relationships/customXml" Target="../ink/ink28.xml"/><Relationship Id="rId91" Type="http://schemas.openxmlformats.org/officeDocument/2006/relationships/customXml" Target="../ink/ink9.xml"/><Relationship Id="rId96" Type="http://schemas.openxmlformats.org/officeDocument/2006/relationships/image" Target="../media/image12.png"/><Relationship Id="rId140" Type="http://schemas.openxmlformats.org/officeDocument/2006/relationships/image" Target="../media/image35.png"/><Relationship Id="rId145" Type="http://schemas.openxmlformats.org/officeDocument/2006/relationships/customXml" Target="../ink/ink36.xml"/><Relationship Id="rId161" Type="http://schemas.openxmlformats.org/officeDocument/2006/relationships/customXml" Target="../ink/ink44.xml"/><Relationship Id="rId166" Type="http://schemas.openxmlformats.org/officeDocument/2006/relationships/image" Target="../media/image48.png"/><Relationship Id="rId182" Type="http://schemas.openxmlformats.org/officeDocument/2006/relationships/customXml" Target="../ink/ink55.xml"/><Relationship Id="rId187" Type="http://schemas.openxmlformats.org/officeDocument/2006/relationships/image" Target="../media/image58.png"/><Relationship Id="rId217" Type="http://schemas.openxmlformats.org/officeDocument/2006/relationships/customXml" Target="../ink/ink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212" Type="http://schemas.openxmlformats.org/officeDocument/2006/relationships/customXml" Target="../ink/ink70.xml"/><Relationship Id="rId114" Type="http://schemas.openxmlformats.org/officeDocument/2006/relationships/image" Target="../media/image21.png"/><Relationship Id="rId119" Type="http://schemas.openxmlformats.org/officeDocument/2006/relationships/customXml" Target="../ink/ink23.xml"/><Relationship Id="rId86" Type="http://schemas.openxmlformats.org/officeDocument/2006/relationships/image" Target="../media/image80.png"/><Relationship Id="rId130" Type="http://schemas.openxmlformats.org/officeDocument/2006/relationships/image" Target="../media/image29.png"/><Relationship Id="rId135" Type="http://schemas.openxmlformats.org/officeDocument/2006/relationships/customXml" Target="../ink/ink31.xml"/><Relationship Id="rId151" Type="http://schemas.openxmlformats.org/officeDocument/2006/relationships/customXml" Target="../ink/ink39.xml"/><Relationship Id="rId156" Type="http://schemas.openxmlformats.org/officeDocument/2006/relationships/image" Target="../media/image43.png"/><Relationship Id="rId177" Type="http://schemas.openxmlformats.org/officeDocument/2006/relationships/customXml" Target="../ink/ink52.xml"/><Relationship Id="rId198" Type="http://schemas.openxmlformats.org/officeDocument/2006/relationships/customXml" Target="../ink/ink63.xml"/><Relationship Id="rId172" Type="http://schemas.openxmlformats.org/officeDocument/2006/relationships/image" Target="../media/image51.png"/><Relationship Id="rId193" Type="http://schemas.openxmlformats.org/officeDocument/2006/relationships/image" Target="../media/image62.png"/><Relationship Id="rId202" Type="http://schemas.openxmlformats.org/officeDocument/2006/relationships/customXml" Target="../ink/ink65.xml"/><Relationship Id="rId207" Type="http://schemas.openxmlformats.org/officeDocument/2006/relationships/image" Target="../media/image69.png"/><Relationship Id="rId223" Type="http://schemas.openxmlformats.org/officeDocument/2006/relationships/customXml" Target="../ink/ink76.xml"/><Relationship Id="rId109" Type="http://schemas.openxmlformats.org/officeDocument/2006/relationships/customXml" Target="../ink/ink18.xml"/><Relationship Id="rId97" Type="http://schemas.openxmlformats.org/officeDocument/2006/relationships/customXml" Target="../ink/ink12.xml"/><Relationship Id="rId104" Type="http://schemas.openxmlformats.org/officeDocument/2006/relationships/image" Target="../media/image16.png"/><Relationship Id="rId120" Type="http://schemas.openxmlformats.org/officeDocument/2006/relationships/image" Target="../media/image24.png"/><Relationship Id="rId125" Type="http://schemas.openxmlformats.org/officeDocument/2006/relationships/customXml" Target="../ink/ink26.xml"/><Relationship Id="rId141" Type="http://schemas.openxmlformats.org/officeDocument/2006/relationships/customXml" Target="../ink/ink34.xml"/><Relationship Id="rId146" Type="http://schemas.openxmlformats.org/officeDocument/2006/relationships/image" Target="../media/image38.png"/><Relationship Id="rId167" Type="http://schemas.openxmlformats.org/officeDocument/2006/relationships/customXml" Target="../ink/ink47.xml"/><Relationship Id="rId188" Type="http://schemas.openxmlformats.org/officeDocument/2006/relationships/customXml" Target="../ink/ink58.xml"/><Relationship Id="rId7" Type="http://schemas.openxmlformats.org/officeDocument/2006/relationships/customXml" Target="../ink/ink3.xml"/><Relationship Id="rId92" Type="http://schemas.openxmlformats.org/officeDocument/2006/relationships/image" Target="../media/image10.png"/><Relationship Id="rId162" Type="http://schemas.openxmlformats.org/officeDocument/2006/relationships/image" Target="../media/image46.png"/><Relationship Id="rId183" Type="http://schemas.openxmlformats.org/officeDocument/2006/relationships/image" Target="../media/image56.png"/><Relationship Id="rId213" Type="http://schemas.openxmlformats.org/officeDocument/2006/relationships/image" Target="../media/image72.png"/><Relationship Id="rId218" Type="http://schemas.openxmlformats.org/officeDocument/2006/relationships/image" Target="../media/image74.png"/><Relationship Id="rId2" Type="http://schemas.openxmlformats.org/officeDocument/2006/relationships/image" Target="../media/image60.png"/><Relationship Id="rId87" Type="http://schemas.openxmlformats.org/officeDocument/2006/relationships/customXml" Target="../ink/ink7.xml"/><Relationship Id="rId110" Type="http://schemas.openxmlformats.org/officeDocument/2006/relationships/image" Target="../media/image19.png"/><Relationship Id="rId115" Type="http://schemas.openxmlformats.org/officeDocument/2006/relationships/customXml" Target="../ink/ink21.xml"/><Relationship Id="rId131" Type="http://schemas.openxmlformats.org/officeDocument/2006/relationships/customXml" Target="../ink/ink29.xml"/><Relationship Id="rId136" Type="http://schemas.openxmlformats.org/officeDocument/2006/relationships/image" Target="../media/image33.png"/><Relationship Id="rId157" Type="http://schemas.openxmlformats.org/officeDocument/2006/relationships/customXml" Target="../ink/ink42.xml"/><Relationship Id="rId178" Type="http://schemas.openxmlformats.org/officeDocument/2006/relationships/image" Target="../media/image54.png"/><Relationship Id="rId82" Type="http://schemas.openxmlformats.org/officeDocument/2006/relationships/image" Target="../media/image78.png"/><Relationship Id="rId152" Type="http://schemas.openxmlformats.org/officeDocument/2006/relationships/image" Target="../media/image41.png"/><Relationship Id="rId173" Type="http://schemas.openxmlformats.org/officeDocument/2006/relationships/customXml" Target="../ink/ink50.xml"/><Relationship Id="rId194" Type="http://schemas.openxmlformats.org/officeDocument/2006/relationships/customXml" Target="../ink/ink61.xml"/><Relationship Id="rId199" Type="http://schemas.openxmlformats.org/officeDocument/2006/relationships/image" Target="../media/image65.png"/><Relationship Id="rId203" Type="http://schemas.openxmlformats.org/officeDocument/2006/relationships/image" Target="../media/image67.png"/><Relationship Id="rId208" Type="http://schemas.openxmlformats.org/officeDocument/2006/relationships/customXml" Target="../ink/ink68.xml"/><Relationship Id="rId224" Type="http://schemas.openxmlformats.org/officeDocument/2006/relationships/customXml" Target="../ink/ink77.xml"/><Relationship Id="rId100" Type="http://schemas.openxmlformats.org/officeDocument/2006/relationships/image" Target="../media/image14.png"/><Relationship Id="rId105" Type="http://schemas.openxmlformats.org/officeDocument/2006/relationships/customXml" Target="../ink/ink16.xml"/><Relationship Id="rId126" Type="http://schemas.openxmlformats.org/officeDocument/2006/relationships/image" Target="../media/image27.png"/><Relationship Id="rId147" Type="http://schemas.openxmlformats.org/officeDocument/2006/relationships/customXml" Target="../ink/ink37.xml"/><Relationship Id="rId168" Type="http://schemas.openxmlformats.org/officeDocument/2006/relationships/image" Target="../media/image49.png"/><Relationship Id="rId93" Type="http://schemas.openxmlformats.org/officeDocument/2006/relationships/customXml" Target="../ink/ink10.xml"/><Relationship Id="rId98" Type="http://schemas.openxmlformats.org/officeDocument/2006/relationships/image" Target="../media/image13.png"/><Relationship Id="rId121" Type="http://schemas.openxmlformats.org/officeDocument/2006/relationships/customXml" Target="../ink/ink24.xml"/><Relationship Id="rId142" Type="http://schemas.openxmlformats.org/officeDocument/2006/relationships/image" Target="../media/image36.png"/><Relationship Id="rId163" Type="http://schemas.openxmlformats.org/officeDocument/2006/relationships/customXml" Target="../ink/ink45.xml"/><Relationship Id="rId184" Type="http://schemas.openxmlformats.org/officeDocument/2006/relationships/customXml" Target="../ink/ink56.xml"/><Relationship Id="rId189" Type="http://schemas.openxmlformats.org/officeDocument/2006/relationships/image" Target="../media/image59.png"/><Relationship Id="rId219" Type="http://schemas.openxmlformats.org/officeDocument/2006/relationships/customXml" Target="../ink/ink74.xml"/><Relationship Id="rId3" Type="http://schemas.openxmlformats.org/officeDocument/2006/relationships/customXml" Target="../ink/ink1.xml"/><Relationship Id="rId214" Type="http://schemas.openxmlformats.org/officeDocument/2006/relationships/customXml" Target="../ink/ink71.xml"/><Relationship Id="rId116" Type="http://schemas.openxmlformats.org/officeDocument/2006/relationships/image" Target="../media/image22.png"/><Relationship Id="rId137" Type="http://schemas.openxmlformats.org/officeDocument/2006/relationships/customXml" Target="../ink/ink32.xml"/><Relationship Id="rId158" Type="http://schemas.openxmlformats.org/officeDocument/2006/relationships/image" Target="../media/image44.png"/><Relationship Id="rId83" Type="http://schemas.openxmlformats.org/officeDocument/2006/relationships/customXml" Target="../ink/ink5.xml"/><Relationship Id="rId88" Type="http://schemas.openxmlformats.org/officeDocument/2006/relationships/image" Target="../media/image81.png"/><Relationship Id="rId111" Type="http://schemas.openxmlformats.org/officeDocument/2006/relationships/customXml" Target="../ink/ink19.xml"/><Relationship Id="rId132" Type="http://schemas.openxmlformats.org/officeDocument/2006/relationships/image" Target="../media/image31.png"/><Relationship Id="rId153" Type="http://schemas.openxmlformats.org/officeDocument/2006/relationships/customXml" Target="../ink/ink40.xml"/><Relationship Id="rId174" Type="http://schemas.openxmlformats.org/officeDocument/2006/relationships/image" Target="../media/image52.png"/><Relationship Id="rId179" Type="http://schemas.openxmlformats.org/officeDocument/2006/relationships/customXml" Target="../ink/ink53.xml"/><Relationship Id="rId195" Type="http://schemas.openxmlformats.org/officeDocument/2006/relationships/image" Target="../media/image63.png"/><Relationship Id="rId209" Type="http://schemas.openxmlformats.org/officeDocument/2006/relationships/image" Target="../media/image70.png"/><Relationship Id="rId190" Type="http://schemas.openxmlformats.org/officeDocument/2006/relationships/customXml" Target="../ink/ink59.xml"/><Relationship Id="rId204" Type="http://schemas.openxmlformats.org/officeDocument/2006/relationships/customXml" Target="../ink/ink66.xml"/><Relationship Id="rId220" Type="http://schemas.openxmlformats.org/officeDocument/2006/relationships/image" Target="../media/image75.png"/><Relationship Id="rId225" Type="http://schemas.openxmlformats.org/officeDocument/2006/relationships/image" Target="../media/image82.png"/><Relationship Id="rId106" Type="http://schemas.openxmlformats.org/officeDocument/2006/relationships/image" Target="../media/image17.png"/><Relationship Id="rId127" Type="http://schemas.openxmlformats.org/officeDocument/2006/relationships/customXml" Target="../ink/ink27.xml"/><Relationship Id="rId78" Type="http://schemas.openxmlformats.org/officeDocument/2006/relationships/image" Target="../media/image76.png"/><Relationship Id="rId94" Type="http://schemas.openxmlformats.org/officeDocument/2006/relationships/image" Target="../media/image11.png"/><Relationship Id="rId99" Type="http://schemas.openxmlformats.org/officeDocument/2006/relationships/customXml" Target="../ink/ink13.xml"/><Relationship Id="rId101" Type="http://schemas.openxmlformats.org/officeDocument/2006/relationships/customXml" Target="../ink/ink14.xml"/><Relationship Id="rId122" Type="http://schemas.openxmlformats.org/officeDocument/2006/relationships/image" Target="../media/image25.png"/><Relationship Id="rId143" Type="http://schemas.openxmlformats.org/officeDocument/2006/relationships/customXml" Target="../ink/ink35.xml"/><Relationship Id="rId148" Type="http://schemas.openxmlformats.org/officeDocument/2006/relationships/image" Target="../media/image39.png"/><Relationship Id="rId164" Type="http://schemas.openxmlformats.org/officeDocument/2006/relationships/image" Target="../media/image47.png"/><Relationship Id="rId169" Type="http://schemas.openxmlformats.org/officeDocument/2006/relationships/customXml" Target="../ink/ink48.xml"/><Relationship Id="rId185" Type="http://schemas.openxmlformats.org/officeDocument/2006/relationships/image" Target="../media/image57.png"/><Relationship Id="rId4" Type="http://schemas.openxmlformats.org/officeDocument/2006/relationships/image" Target="../media/image7.png"/><Relationship Id="rId180" Type="http://schemas.openxmlformats.org/officeDocument/2006/relationships/image" Target="../media/image55.png"/><Relationship Id="rId210" Type="http://schemas.openxmlformats.org/officeDocument/2006/relationships/customXml" Target="../ink/ink69.xml"/><Relationship Id="rId215" Type="http://schemas.openxmlformats.org/officeDocument/2006/relationships/customXml" Target="../ink/ink72.xml"/><Relationship Id="rId89" Type="http://schemas.openxmlformats.org/officeDocument/2006/relationships/customXml" Target="../ink/ink8.xml"/><Relationship Id="rId112" Type="http://schemas.openxmlformats.org/officeDocument/2006/relationships/image" Target="../media/image20.png"/><Relationship Id="rId133" Type="http://schemas.openxmlformats.org/officeDocument/2006/relationships/customXml" Target="../ink/ink30.xml"/><Relationship Id="rId154" Type="http://schemas.openxmlformats.org/officeDocument/2006/relationships/image" Target="../media/image42.png"/><Relationship Id="rId175" Type="http://schemas.openxmlformats.org/officeDocument/2006/relationships/customXml" Target="../ink/ink51.xml"/><Relationship Id="rId196" Type="http://schemas.openxmlformats.org/officeDocument/2006/relationships/customXml" Target="../ink/ink62.xml"/><Relationship Id="rId200" Type="http://schemas.openxmlformats.org/officeDocument/2006/relationships/customXml" Target="../ink/ink64.xml"/><Relationship Id="rId221" Type="http://schemas.openxmlformats.org/officeDocument/2006/relationships/customXml" Target="../ink/ink75.xml"/><Relationship Id="rId79" Type="http://schemas.openxmlformats.org/officeDocument/2006/relationships/customXml" Target="../ink/ink4.xml"/><Relationship Id="rId102" Type="http://schemas.openxmlformats.org/officeDocument/2006/relationships/image" Target="../media/image15.png"/><Relationship Id="rId123" Type="http://schemas.openxmlformats.org/officeDocument/2006/relationships/customXml" Target="../ink/ink25.xml"/><Relationship Id="rId144" Type="http://schemas.openxmlformats.org/officeDocument/2006/relationships/image" Target="../media/image37.png"/><Relationship Id="rId90" Type="http://schemas.openxmlformats.org/officeDocument/2006/relationships/image" Target="../media/image9.png"/><Relationship Id="rId165" Type="http://schemas.openxmlformats.org/officeDocument/2006/relationships/customXml" Target="../ink/ink46.xml"/><Relationship Id="rId186" Type="http://schemas.openxmlformats.org/officeDocument/2006/relationships/customXml" Target="../ink/ink57.xml"/><Relationship Id="rId211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customXml" Target="../ink/ink83.xml"/><Relationship Id="rId18" Type="http://schemas.openxmlformats.org/officeDocument/2006/relationships/image" Target="../media/image90.png"/><Relationship Id="rId3" Type="http://schemas.openxmlformats.org/officeDocument/2006/relationships/customXml" Target="../ink/ink78.xml"/><Relationship Id="rId21" Type="http://schemas.openxmlformats.org/officeDocument/2006/relationships/customXml" Target="../ink/ink87.xml"/><Relationship Id="rId7" Type="http://schemas.openxmlformats.org/officeDocument/2006/relationships/customXml" Target="../ink/ink80.xml"/><Relationship Id="rId12" Type="http://schemas.openxmlformats.org/officeDocument/2006/relationships/image" Target="../media/image87.png"/><Relationship Id="rId17" Type="http://schemas.openxmlformats.org/officeDocument/2006/relationships/customXml" Target="../ink/ink85.xml"/><Relationship Id="rId2" Type="http://schemas.openxmlformats.org/officeDocument/2006/relationships/image" Target="../media/image30.png"/><Relationship Id="rId16" Type="http://schemas.openxmlformats.org/officeDocument/2006/relationships/image" Target="../media/image89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customXml" Target="../ink/ink82.xml"/><Relationship Id="rId5" Type="http://schemas.openxmlformats.org/officeDocument/2006/relationships/customXml" Target="../ink/ink79.xml"/><Relationship Id="rId15" Type="http://schemas.openxmlformats.org/officeDocument/2006/relationships/customXml" Target="../ink/ink84.xml"/><Relationship Id="rId10" Type="http://schemas.openxmlformats.org/officeDocument/2006/relationships/image" Target="../media/image86.png"/><Relationship Id="rId19" Type="http://schemas.openxmlformats.org/officeDocument/2006/relationships/customXml" Target="../ink/ink86.xml"/><Relationship Id="rId4" Type="http://schemas.openxmlformats.org/officeDocument/2006/relationships/image" Target="../media/image83.png"/><Relationship Id="rId9" Type="http://schemas.openxmlformats.org/officeDocument/2006/relationships/customXml" Target="../ink/ink81.xml"/><Relationship Id="rId14" Type="http://schemas.openxmlformats.org/officeDocument/2006/relationships/image" Target="../media/image88.png"/><Relationship Id="rId22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0.xml"/><Relationship Id="rId13" Type="http://schemas.openxmlformats.org/officeDocument/2006/relationships/image" Target="../media/image240.png"/><Relationship Id="rId18" Type="http://schemas.openxmlformats.org/officeDocument/2006/relationships/customXml" Target="../ink/ink95.xml"/><Relationship Id="rId3" Type="http://schemas.openxmlformats.org/officeDocument/2006/relationships/image" Target="../media/image93.png"/><Relationship Id="rId21" Type="http://schemas.openxmlformats.org/officeDocument/2006/relationships/image" Target="../media/image280.png"/><Relationship Id="rId7" Type="http://schemas.openxmlformats.org/officeDocument/2006/relationships/image" Target="../media/image218.png"/><Relationship Id="rId12" Type="http://schemas.openxmlformats.org/officeDocument/2006/relationships/customXml" Target="../ink/ink92.xml"/><Relationship Id="rId17" Type="http://schemas.openxmlformats.org/officeDocument/2006/relationships/image" Target="../media/image260.png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94.xml"/><Relationship Id="rId20" Type="http://schemas.openxmlformats.org/officeDocument/2006/relationships/customXml" Target="../ink/ink96.xml"/><Relationship Id="rId1" Type="http://schemas.openxmlformats.org/officeDocument/2006/relationships/tags" Target="../tags/tag2.xml"/><Relationship Id="rId6" Type="http://schemas.openxmlformats.org/officeDocument/2006/relationships/customXml" Target="../ink/ink89.xml"/><Relationship Id="rId11" Type="http://schemas.openxmlformats.org/officeDocument/2006/relationships/image" Target="../media/image230.png"/><Relationship Id="rId5" Type="http://schemas.openxmlformats.org/officeDocument/2006/relationships/image" Target="../media/image2010.png"/><Relationship Id="rId15" Type="http://schemas.openxmlformats.org/officeDocument/2006/relationships/image" Target="../media/image250.png"/><Relationship Id="rId23" Type="http://schemas.openxmlformats.org/officeDocument/2006/relationships/image" Target="../media/image290.png"/><Relationship Id="rId10" Type="http://schemas.openxmlformats.org/officeDocument/2006/relationships/customXml" Target="../ink/ink91.xml"/><Relationship Id="rId19" Type="http://schemas.openxmlformats.org/officeDocument/2006/relationships/image" Target="../media/image270.png"/><Relationship Id="rId4" Type="http://schemas.openxmlformats.org/officeDocument/2006/relationships/customXml" Target="../ink/ink88.xml"/><Relationship Id="rId9" Type="http://schemas.openxmlformats.org/officeDocument/2006/relationships/image" Target="../media/image220.png"/><Relationship Id="rId14" Type="http://schemas.openxmlformats.org/officeDocument/2006/relationships/customXml" Target="../ink/ink93.xml"/><Relationship Id="rId22" Type="http://schemas.openxmlformats.org/officeDocument/2006/relationships/customXml" Target="../ink/ink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9C59-4AC3-B542-B404-BC4FE402D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886" y="122610"/>
            <a:ext cx="6096000" cy="2387600"/>
          </a:xfrm>
        </p:spPr>
        <p:txBody>
          <a:bodyPr>
            <a:normAutofit/>
          </a:bodyPr>
          <a:lstStyle/>
          <a:p>
            <a:r>
              <a:rPr lang="en-US" dirty="0"/>
              <a:t>Yay!! Calculations!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3A0F15-B99A-F04E-A7AC-8703F19E8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229" y="3222027"/>
            <a:ext cx="5399314" cy="1655762"/>
          </a:xfrm>
        </p:spPr>
        <p:txBody>
          <a:bodyPr>
            <a:normAutofit/>
          </a:bodyPr>
          <a:lstStyle/>
          <a:p>
            <a:r>
              <a:rPr lang="en-US" dirty="0"/>
              <a:t>Unit 3 – Numerical Summaries</a:t>
            </a:r>
          </a:p>
          <a:p>
            <a:r>
              <a:rPr lang="en-US" dirty="0"/>
              <a:t>Your Calculating Professor Colton</a:t>
            </a:r>
          </a:p>
        </p:txBody>
      </p:sp>
      <p:pic>
        <p:nvPicPr>
          <p:cNvPr id="6" name="Picture 5" descr="A picture containing outdoor, sky, mountain&#10;&#10;Description automatically generated">
            <a:extLst>
              <a:ext uri="{FF2B5EF4-FFF2-40B4-BE49-F238E27FC236}">
                <a16:creationId xmlns:a16="http://schemas.microsoft.com/office/drawing/2014/main" id="{676FF236-FB01-7944-BD85-9CB16CFA3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886" y="635460"/>
            <a:ext cx="3879850" cy="5173133"/>
          </a:xfrm>
          <a:prstGeom prst="rect">
            <a:avLst/>
          </a:prstGeom>
        </p:spPr>
      </p:pic>
      <p:pic>
        <p:nvPicPr>
          <p:cNvPr id="5" name="Picture 4" descr="A picture containing text, sky, tree, outdoor&#10;&#10;Description automatically generated">
            <a:extLst>
              <a:ext uri="{FF2B5EF4-FFF2-40B4-BE49-F238E27FC236}">
                <a16:creationId xmlns:a16="http://schemas.microsoft.com/office/drawing/2014/main" id="{B500BF8C-9B49-3940-9A24-DFEC89702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19" t="14321" r="18319" b="50864"/>
          <a:stretch/>
        </p:blipFill>
        <p:spPr>
          <a:xfrm>
            <a:off x="9258482" y="4239956"/>
            <a:ext cx="1741253" cy="1275666"/>
          </a:xfrm>
          <a:prstGeom prst="rect">
            <a:avLst/>
          </a:prstGeom>
        </p:spPr>
      </p:pic>
      <p:pic>
        <p:nvPicPr>
          <p:cNvPr id="8" name="Picture 7" descr="A picture containing sky, outdoor, mountain, rock&#10;&#10;Description automatically generated">
            <a:extLst>
              <a:ext uri="{FF2B5EF4-FFF2-40B4-BE49-F238E27FC236}">
                <a16:creationId xmlns:a16="http://schemas.microsoft.com/office/drawing/2014/main" id="{C6DA8156-C119-7F40-9AE8-BB104C057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7197" y="1405315"/>
            <a:ext cx="1517764" cy="202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22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D9074-D1A5-7243-BC22-BFF9C55B0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LCQ: Measure of Center and Shape</a:t>
            </a:r>
          </a:p>
        </p:txBody>
      </p:sp>
      <p:sp>
        <p:nvSpPr>
          <p:cNvPr id="4" name="Google Shape;348;p56">
            <a:extLst>
              <a:ext uri="{FF2B5EF4-FFF2-40B4-BE49-F238E27FC236}">
                <a16:creationId xmlns:a16="http://schemas.microsoft.com/office/drawing/2014/main" id="{26D06BBA-7288-6D4A-A335-4DD229D8D438}"/>
              </a:ext>
            </a:extLst>
          </p:cNvPr>
          <p:cNvSpPr txBox="1">
            <a:spLocks/>
          </p:cNvSpPr>
          <p:nvPr/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/>
              <a:t>Use the values of the sample mean and the sample median to determine whether the distribution is symmetric, skewed left, or skewed right.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400" dirty="0"/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US" sz="2400" dirty="0"/>
              <a:t>Sample mean = 67 	Sample Median = 49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i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i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b)   Sample mean = 23.5	Sample Median = 23.5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b="1" i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b="1" i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c)    Sample mean = -17	Sample Median = -6</a:t>
            </a:r>
          </a:p>
        </p:txBody>
      </p:sp>
    </p:spTree>
    <p:extLst>
      <p:ext uri="{BB962C8B-B14F-4D97-AF65-F5344CB8AC3E}">
        <p14:creationId xmlns:p14="http://schemas.microsoft.com/office/powerpoint/2010/main" val="1452046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D9074-D1A5-7243-BC22-BFF9C55B0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LCQ: Measure of Center and Shape</a:t>
            </a:r>
          </a:p>
        </p:txBody>
      </p:sp>
      <p:sp>
        <p:nvSpPr>
          <p:cNvPr id="4" name="Google Shape;348;p56">
            <a:extLst>
              <a:ext uri="{FF2B5EF4-FFF2-40B4-BE49-F238E27FC236}">
                <a16:creationId xmlns:a16="http://schemas.microsoft.com/office/drawing/2014/main" id="{26D06BBA-7288-6D4A-A335-4DD229D8D438}"/>
              </a:ext>
            </a:extLst>
          </p:cNvPr>
          <p:cNvSpPr txBox="1">
            <a:spLocks/>
          </p:cNvSpPr>
          <p:nvPr/>
        </p:nvSpPr>
        <p:spPr>
          <a:xfrm>
            <a:off x="415600" y="1531172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/>
              <a:t>Use the values of the sample mean and the sample median to determine whether the distribution is symmetric, skewed left, or skewed right.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000" dirty="0"/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US" sz="2000" dirty="0"/>
              <a:t>Sample mean = 67 	Sample Median = 49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i="1" dirty="0">
                <a:solidFill>
                  <a:srgbClr val="FF0000"/>
                </a:solidFill>
              </a:rPr>
              <a:t>Sample mean &gt; Sample Median, </a:t>
            </a:r>
            <a:r>
              <a:rPr lang="en-US" sz="2000" b="1" i="1" dirty="0">
                <a:solidFill>
                  <a:srgbClr val="FF0000"/>
                </a:solidFill>
              </a:rPr>
              <a:t>Skewed right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i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b)   Sample mean = 23.5	Sample Median = 23.5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i="1" dirty="0">
                <a:solidFill>
                  <a:srgbClr val="FF0000"/>
                </a:solidFill>
              </a:rPr>
              <a:t>Sample Mean ≈ Sample Median, </a:t>
            </a:r>
            <a:r>
              <a:rPr lang="en-US" sz="2000" b="1" i="1" dirty="0">
                <a:solidFill>
                  <a:srgbClr val="FF0000"/>
                </a:solidFill>
              </a:rPr>
              <a:t>Symmetric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b="1" i="1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c)    Sample mean = -17	Sample Median = -6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i="1" dirty="0">
                <a:solidFill>
                  <a:srgbClr val="FF0000"/>
                </a:solidFill>
              </a:rPr>
              <a:t>Sample Mean &lt; Sample Median, </a:t>
            </a:r>
            <a:r>
              <a:rPr lang="en-US" sz="2000" b="1" i="1" dirty="0">
                <a:solidFill>
                  <a:srgbClr val="FF0000"/>
                </a:solidFill>
              </a:rPr>
              <a:t>Skewed left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endParaRPr lang="en-US" sz="2000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8E4928B-C4A5-CD1C-364E-505A29797285}"/>
              </a:ext>
            </a:extLst>
          </p:cNvPr>
          <p:cNvGrpSpPr/>
          <p:nvPr/>
        </p:nvGrpSpPr>
        <p:grpSpPr>
          <a:xfrm>
            <a:off x="8980265" y="2120885"/>
            <a:ext cx="2758320" cy="1670760"/>
            <a:chOff x="7192997" y="2137039"/>
            <a:chExt cx="2758320" cy="167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545C4E0-70CA-7F18-596F-D1D65355BDB1}"/>
                    </a:ext>
                  </a:extLst>
                </p14:cNvPr>
                <p14:cNvContentPartPr/>
                <p14:nvPr/>
              </p14:nvContentPartPr>
              <p14:xfrm>
                <a:off x="7941437" y="3061879"/>
                <a:ext cx="6480" cy="121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545C4E0-70CA-7F18-596F-D1D65355BDB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32797" y="3053239"/>
                  <a:ext cx="24120" cy="1393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9524546-DFB9-D353-2E0F-5B63D2C6408B}"/>
                </a:ext>
              </a:extLst>
            </p:cNvPr>
            <p:cNvGrpSpPr/>
            <p:nvPr/>
          </p:nvGrpSpPr>
          <p:grpSpPr>
            <a:xfrm>
              <a:off x="7192997" y="2137039"/>
              <a:ext cx="2356560" cy="1060560"/>
              <a:chOff x="7192997" y="2137039"/>
              <a:chExt cx="2356560" cy="1060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43D839F3-CE2C-526B-BB10-A0E0C3AE8D9B}"/>
                      </a:ext>
                    </a:extLst>
                  </p14:cNvPr>
                  <p14:cNvContentPartPr/>
                  <p14:nvPr/>
                </p14:nvContentPartPr>
                <p14:xfrm>
                  <a:off x="7204157" y="3132799"/>
                  <a:ext cx="2228400" cy="792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43D839F3-CE2C-526B-BB10-A0E0C3AE8D9B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195157" y="3123799"/>
                    <a:ext cx="224604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DF2BB404-1668-3827-14A1-EFCB8454B0DA}"/>
                      </a:ext>
                    </a:extLst>
                  </p14:cNvPr>
                  <p14:cNvContentPartPr/>
                  <p14:nvPr/>
                </p14:nvContentPartPr>
                <p14:xfrm>
                  <a:off x="8924597" y="3047479"/>
                  <a:ext cx="1800" cy="15012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DF2BB404-1668-3827-14A1-EFCB8454B0DA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8915957" y="3038479"/>
                    <a:ext cx="19440" cy="16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B323386F-CE6A-1E08-80B8-E8E97CD2AECD}"/>
                      </a:ext>
                    </a:extLst>
                  </p14:cNvPr>
                  <p14:cNvContentPartPr/>
                  <p14:nvPr/>
                </p14:nvContentPartPr>
                <p14:xfrm>
                  <a:off x="7192997" y="2137039"/>
                  <a:ext cx="2356560" cy="98280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B323386F-CE6A-1E08-80B8-E8E97CD2AECD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184357" y="2128399"/>
                    <a:ext cx="2374200" cy="1000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18B9DEC-6D90-8E78-DE75-3A3E15FF9BC2}"/>
                </a:ext>
              </a:extLst>
            </p:cNvPr>
            <p:cNvGrpSpPr/>
            <p:nvPr/>
          </p:nvGrpSpPr>
          <p:grpSpPr>
            <a:xfrm>
              <a:off x="7640117" y="3252319"/>
              <a:ext cx="500040" cy="466200"/>
              <a:chOff x="7640117" y="3252319"/>
              <a:chExt cx="500040" cy="466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BD8B72E0-78FB-458E-B9F3-2EA41DBD31C8}"/>
                      </a:ext>
                    </a:extLst>
                  </p14:cNvPr>
                  <p14:cNvContentPartPr/>
                  <p14:nvPr/>
                </p14:nvContentPartPr>
                <p14:xfrm>
                  <a:off x="7640117" y="3502879"/>
                  <a:ext cx="218160" cy="20484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BD8B72E0-78FB-458E-B9F3-2EA41DBD31C8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631477" y="3493879"/>
                    <a:ext cx="235800" cy="22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036C3EB3-1718-A776-C3A0-4D899D78DE42}"/>
                      </a:ext>
                    </a:extLst>
                  </p14:cNvPr>
                  <p14:cNvContentPartPr/>
                  <p14:nvPr/>
                </p14:nvContentPartPr>
                <p14:xfrm>
                  <a:off x="7888877" y="3572719"/>
                  <a:ext cx="79920" cy="13824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036C3EB3-1718-A776-C3A0-4D899D78DE4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880237" y="3564079"/>
                    <a:ext cx="9756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31934323-0808-1937-160E-95ADEE9F6490}"/>
                      </a:ext>
                    </a:extLst>
                  </p14:cNvPr>
                  <p14:cNvContentPartPr/>
                  <p14:nvPr/>
                </p14:nvContentPartPr>
                <p14:xfrm>
                  <a:off x="8009117" y="3497479"/>
                  <a:ext cx="101880" cy="22104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31934323-0808-1937-160E-95ADEE9F6490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8000477" y="3488479"/>
                    <a:ext cx="11952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5635DA3E-CFBA-9AB2-DBA7-F0B2E3BEC067}"/>
                      </a:ext>
                    </a:extLst>
                  </p14:cNvPr>
                  <p14:cNvContentPartPr/>
                  <p14:nvPr/>
                </p14:nvContentPartPr>
                <p14:xfrm>
                  <a:off x="7856477" y="3278959"/>
                  <a:ext cx="101520" cy="12348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5635DA3E-CFBA-9AB2-DBA7-F0B2E3BEC06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7847837" y="3269959"/>
                    <a:ext cx="119160" cy="14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B8B23F36-3073-14C4-E224-DA734D8C1912}"/>
                      </a:ext>
                    </a:extLst>
                  </p14:cNvPr>
                  <p14:cNvContentPartPr/>
                  <p14:nvPr/>
                </p14:nvContentPartPr>
                <p14:xfrm>
                  <a:off x="8060957" y="3252319"/>
                  <a:ext cx="79200" cy="12672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B8B23F36-3073-14C4-E224-DA734D8C191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8052317" y="3243679"/>
                    <a:ext cx="96840" cy="144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D9114F4-BD89-AC89-3B9C-DBF982A20B41}"/>
                </a:ext>
              </a:extLst>
            </p:cNvPr>
            <p:cNvGrpSpPr/>
            <p:nvPr/>
          </p:nvGrpSpPr>
          <p:grpSpPr>
            <a:xfrm>
              <a:off x="8877797" y="3309199"/>
              <a:ext cx="199080" cy="142560"/>
              <a:chOff x="8877797" y="3309199"/>
              <a:chExt cx="199080" cy="142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E2BEF668-2E9B-DCDD-8353-2A34DE4AAABC}"/>
                      </a:ext>
                    </a:extLst>
                  </p14:cNvPr>
                  <p14:cNvContentPartPr/>
                  <p14:nvPr/>
                </p14:nvContentPartPr>
                <p14:xfrm>
                  <a:off x="8877797" y="3309199"/>
                  <a:ext cx="59040" cy="14256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E2BEF668-2E9B-DCDD-8353-2A34DE4AAABC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8868797" y="3300199"/>
                    <a:ext cx="76680" cy="16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1A2A68F3-EF9C-A9FB-4F6C-5ECE2072D640}"/>
                      </a:ext>
                    </a:extLst>
                  </p14:cNvPr>
                  <p14:cNvContentPartPr/>
                  <p14:nvPr/>
                </p14:nvContentPartPr>
                <p14:xfrm>
                  <a:off x="8996597" y="3318199"/>
                  <a:ext cx="80280" cy="10296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1A2A68F3-EF9C-A9FB-4F6C-5ECE2072D640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8987597" y="3309559"/>
                    <a:ext cx="97920" cy="120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5AAE21A-5795-30CB-2B86-5BBB9E639EA1}"/>
                </a:ext>
              </a:extLst>
            </p:cNvPr>
            <p:cNvGrpSpPr/>
            <p:nvPr/>
          </p:nvGrpSpPr>
          <p:grpSpPr>
            <a:xfrm>
              <a:off x="8870957" y="3587119"/>
              <a:ext cx="214560" cy="220680"/>
              <a:chOff x="8870957" y="3587119"/>
              <a:chExt cx="214560" cy="220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919EB113-419F-BC5C-C6BA-B318519B2C1E}"/>
                      </a:ext>
                    </a:extLst>
                  </p14:cNvPr>
                  <p14:cNvContentPartPr/>
                  <p14:nvPr/>
                </p14:nvContentPartPr>
                <p14:xfrm>
                  <a:off x="8870957" y="3664519"/>
                  <a:ext cx="104400" cy="11808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919EB113-419F-BC5C-C6BA-B318519B2C1E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8862317" y="3655519"/>
                    <a:ext cx="12204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A53E42DA-BE28-EBC0-4917-63493DC30AAB}"/>
                      </a:ext>
                    </a:extLst>
                  </p14:cNvPr>
                  <p14:cNvContentPartPr/>
                  <p14:nvPr/>
                </p14:nvContentPartPr>
                <p14:xfrm>
                  <a:off x="8890757" y="3674599"/>
                  <a:ext cx="92160" cy="13320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A53E42DA-BE28-EBC0-4917-63493DC30AAB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8882117" y="3665599"/>
                    <a:ext cx="109800" cy="15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5B13FFAC-B0F9-E318-C1EE-7D44832F2D6A}"/>
                      </a:ext>
                    </a:extLst>
                  </p14:cNvPr>
                  <p14:cNvContentPartPr/>
                  <p14:nvPr/>
                </p14:nvContentPartPr>
                <p14:xfrm>
                  <a:off x="8885357" y="3587119"/>
                  <a:ext cx="200160" cy="1116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5B13FFAC-B0F9-E318-C1EE-7D44832F2D6A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8876717" y="3578479"/>
                    <a:ext cx="217800" cy="28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55B0382-C205-FC4B-1B70-CE2EE1630CF8}"/>
                    </a:ext>
                  </a:extLst>
                </p14:cNvPr>
                <p14:cNvContentPartPr/>
                <p14:nvPr/>
              </p14:nvContentPartPr>
              <p14:xfrm>
                <a:off x="8253557" y="2435839"/>
                <a:ext cx="1697760" cy="848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55B0382-C205-FC4B-1B70-CE2EE1630CF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244557" y="2427199"/>
                  <a:ext cx="1715400" cy="86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77BB02D-C880-DA51-5395-84007EA1373C}"/>
              </a:ext>
            </a:extLst>
          </p:cNvPr>
          <p:cNvGrpSpPr/>
          <p:nvPr/>
        </p:nvGrpSpPr>
        <p:grpSpPr>
          <a:xfrm>
            <a:off x="8444945" y="4409673"/>
            <a:ext cx="2906640" cy="2151104"/>
            <a:chOff x="8765705" y="4572212"/>
            <a:chExt cx="2906640" cy="215110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CEC1491-E022-A2BF-5FDE-2261D9F5C208}"/>
                </a:ext>
              </a:extLst>
            </p:cNvPr>
            <p:cNvGrpSpPr/>
            <p:nvPr/>
          </p:nvGrpSpPr>
          <p:grpSpPr>
            <a:xfrm>
              <a:off x="8765705" y="4572212"/>
              <a:ext cx="2906640" cy="2151104"/>
              <a:chOff x="8765705" y="4572212"/>
              <a:chExt cx="2906640" cy="215110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D0457C7-0824-F14D-9D83-FC3456342123}"/>
                  </a:ext>
                </a:extLst>
              </p:cNvPr>
              <p:cNvGrpSpPr/>
              <p:nvPr/>
            </p:nvGrpSpPr>
            <p:grpSpPr>
              <a:xfrm>
                <a:off x="8980265" y="4572212"/>
                <a:ext cx="2436840" cy="1740240"/>
                <a:chOff x="8980265" y="4572212"/>
                <a:chExt cx="2436840" cy="1740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6" name="Ink 5">
                      <a:extLst>
                        <a:ext uri="{FF2B5EF4-FFF2-40B4-BE49-F238E27FC236}">
                          <a16:creationId xmlns:a16="http://schemas.microsoft.com/office/drawing/2014/main" id="{CBECD39B-A9CA-B747-9FD7-F6C93E73EA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33665" y="5561492"/>
                    <a:ext cx="35640" cy="213120"/>
                  </p14:xfrm>
                </p:contentPart>
              </mc:Choice>
              <mc:Fallback xmlns="">
                <p:pic>
                  <p:nvPicPr>
                    <p:cNvPr id="6" name="Ink 5">
                      <a:extLst>
                        <a:ext uri="{FF2B5EF4-FFF2-40B4-BE49-F238E27FC236}">
                          <a16:creationId xmlns:a16="http://schemas.microsoft.com/office/drawing/2014/main" id="{CBECD39B-A9CA-B747-9FD7-F6C93E73EAF0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10524665" y="5552477"/>
                      <a:ext cx="53280" cy="23079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7" name="Ink 6">
                      <a:extLst>
                        <a:ext uri="{FF2B5EF4-FFF2-40B4-BE49-F238E27FC236}">
                          <a16:creationId xmlns:a16="http://schemas.microsoft.com/office/drawing/2014/main" id="{CB85B167-D8AD-4E43-8F2A-6E71FA9CDF6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429265" y="6145052"/>
                    <a:ext cx="126360" cy="25920"/>
                  </p14:xfrm>
                </p:contentPart>
              </mc:Choice>
              <mc:Fallback xmlns="">
                <p:pic>
                  <p:nvPicPr>
                    <p:cNvPr id="7" name="Ink 6">
                      <a:extLst>
                        <a:ext uri="{FF2B5EF4-FFF2-40B4-BE49-F238E27FC236}">
                          <a16:creationId xmlns:a16="http://schemas.microsoft.com/office/drawing/2014/main" id="{CB85B167-D8AD-4E43-8F2A-6E71FA9CDF69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10420265" y="6136052"/>
                      <a:ext cx="144000" cy="43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">
                  <p14:nvContentPartPr>
                    <p14:cNvPr id="8" name="Ink 7">
                      <a:extLst>
                        <a:ext uri="{FF2B5EF4-FFF2-40B4-BE49-F238E27FC236}">
                          <a16:creationId xmlns:a16="http://schemas.microsoft.com/office/drawing/2014/main" id="{F22F33A5-5C36-6347-8584-6D6445AB2A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622945" y="5929052"/>
                    <a:ext cx="76680" cy="249840"/>
                  </p14:xfrm>
                </p:contentPart>
              </mc:Choice>
              <mc:Fallback xmlns="">
                <p:pic>
                  <p:nvPicPr>
                    <p:cNvPr id="8" name="Ink 7">
                      <a:extLst>
                        <a:ext uri="{FF2B5EF4-FFF2-40B4-BE49-F238E27FC236}">
                          <a16:creationId xmlns:a16="http://schemas.microsoft.com/office/drawing/2014/main" id="{F22F33A5-5C36-6347-8584-6D6445AB2A1E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10613945" y="5920052"/>
                      <a:ext cx="94320" cy="267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9" name="Ink 8">
                      <a:extLst>
                        <a:ext uri="{FF2B5EF4-FFF2-40B4-BE49-F238E27FC236}">
                          <a16:creationId xmlns:a16="http://schemas.microsoft.com/office/drawing/2014/main" id="{6152D7C9-F9DD-5C47-81B8-2866A5AC6E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43065" y="5621612"/>
                    <a:ext cx="14040" cy="295200"/>
                  </p14:xfrm>
                </p:contentPart>
              </mc:Choice>
              <mc:Fallback xmlns="">
                <p:pic>
                  <p:nvPicPr>
                    <p:cNvPr id="9" name="Ink 8">
                      <a:extLst>
                        <a:ext uri="{FF2B5EF4-FFF2-40B4-BE49-F238E27FC236}">
                          <a16:creationId xmlns:a16="http://schemas.microsoft.com/office/drawing/2014/main" id="{6152D7C9-F9DD-5C47-81B8-2866A5AC6E84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9234290" y="5612612"/>
                      <a:ext cx="31239" cy="31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10" name="Ink 9">
                      <a:extLst>
                        <a:ext uri="{FF2B5EF4-FFF2-40B4-BE49-F238E27FC236}">
                          <a16:creationId xmlns:a16="http://schemas.microsoft.com/office/drawing/2014/main" id="{9C7ED195-627D-6643-98FB-574266C187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02225" y="6239012"/>
                    <a:ext cx="282240" cy="11160"/>
                  </p14:xfrm>
                </p:contentPart>
              </mc:Choice>
              <mc:Fallback xmlns="">
                <p:pic>
                  <p:nvPicPr>
                    <p:cNvPr id="10" name="Ink 9">
                      <a:extLst>
                        <a:ext uri="{FF2B5EF4-FFF2-40B4-BE49-F238E27FC236}">
                          <a16:creationId xmlns:a16="http://schemas.microsoft.com/office/drawing/2014/main" id="{9C7ED195-627D-6643-98FB-574266C18755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8993214" y="6230012"/>
                      <a:ext cx="299903" cy="28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">
                  <p14:nvContentPartPr>
                    <p14:cNvPr id="11" name="Ink 10">
                      <a:extLst>
                        <a:ext uri="{FF2B5EF4-FFF2-40B4-BE49-F238E27FC236}">
                          <a16:creationId xmlns:a16="http://schemas.microsoft.com/office/drawing/2014/main" id="{F063056A-6C22-0941-8E36-1EE432F3E14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39905" y="6120932"/>
                    <a:ext cx="19440" cy="191520"/>
                  </p14:xfrm>
                </p:contentPart>
              </mc:Choice>
              <mc:Fallback xmlns="">
                <p:pic>
                  <p:nvPicPr>
                    <p:cNvPr id="11" name="Ink 10">
                      <a:extLst>
                        <a:ext uri="{FF2B5EF4-FFF2-40B4-BE49-F238E27FC236}">
                          <a16:creationId xmlns:a16="http://schemas.microsoft.com/office/drawing/2014/main" id="{F063056A-6C22-0941-8E36-1EE432F3E140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9330905" y="6111932"/>
                      <a:ext cx="37080" cy="20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12" name="Ink 11">
                      <a:extLst>
                        <a:ext uri="{FF2B5EF4-FFF2-40B4-BE49-F238E27FC236}">
                          <a16:creationId xmlns:a16="http://schemas.microsoft.com/office/drawing/2014/main" id="{64BF59F3-F166-D149-A651-ACF52F8F44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27025" y="6105092"/>
                    <a:ext cx="120240" cy="167760"/>
                  </p14:xfrm>
                </p:contentPart>
              </mc:Choice>
              <mc:Fallback xmlns="">
                <p:pic>
                  <p:nvPicPr>
                    <p:cNvPr id="12" name="Ink 11">
                      <a:extLst>
                        <a:ext uri="{FF2B5EF4-FFF2-40B4-BE49-F238E27FC236}">
                          <a16:creationId xmlns:a16="http://schemas.microsoft.com/office/drawing/2014/main" id="{64BF59F3-F166-D149-A651-ACF52F8F4415}"/>
                        </a:ext>
                      </a:extLst>
                    </p:cNvPr>
                    <p:cNvPicPr/>
                    <p:nvPr/>
                  </p:nvPicPr>
                  <p:blipFill>
                    <a:blip r:embed="rId45"/>
                    <a:stretch>
                      <a:fillRect/>
                    </a:stretch>
                  </p:blipFill>
                  <p:spPr>
                    <a:xfrm>
                      <a:off x="9418025" y="6096092"/>
                      <a:ext cx="137880" cy="185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3" name="Ink 12">
                      <a:extLst>
                        <a:ext uri="{FF2B5EF4-FFF2-40B4-BE49-F238E27FC236}">
                          <a16:creationId xmlns:a16="http://schemas.microsoft.com/office/drawing/2014/main" id="{92F5AB45-8077-724A-9FB5-51075C85A4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80265" y="4572212"/>
                    <a:ext cx="2436840" cy="1089000"/>
                  </p14:xfrm>
                </p:contentPart>
              </mc:Choice>
              <mc:Fallback xmlns="">
                <p:pic>
                  <p:nvPicPr>
                    <p:cNvPr id="13" name="Ink 12">
                      <a:extLst>
                        <a:ext uri="{FF2B5EF4-FFF2-40B4-BE49-F238E27FC236}">
                          <a16:creationId xmlns:a16="http://schemas.microsoft.com/office/drawing/2014/main" id="{92F5AB45-8077-724A-9FB5-51075C85A480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8971265" y="4563209"/>
                      <a:ext cx="2454480" cy="110664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F0678AF7-4B94-A246-95E0-574ADFD3B224}"/>
                      </a:ext>
                    </a:extLst>
                  </p14:cNvPr>
                  <p14:cNvContentPartPr/>
                  <p14:nvPr/>
                </p14:nvContentPartPr>
                <p14:xfrm>
                  <a:off x="8765705" y="5598572"/>
                  <a:ext cx="2906640" cy="11592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F0678AF7-4B94-A246-95E0-574ADFD3B224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8756704" y="5589572"/>
                    <a:ext cx="2924282" cy="1335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1FD948D-C892-1B4E-B00F-CCD8A6F31D7E}"/>
                  </a:ext>
                </a:extLst>
              </p:cNvPr>
              <p:cNvGrpSpPr/>
              <p:nvPr/>
            </p:nvGrpSpPr>
            <p:grpSpPr>
              <a:xfrm>
                <a:off x="9133516" y="6490036"/>
                <a:ext cx="247320" cy="233280"/>
                <a:chOff x="9133516" y="6490036"/>
                <a:chExt cx="247320" cy="2332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3" name="Ink 2">
                      <a:extLst>
                        <a:ext uri="{FF2B5EF4-FFF2-40B4-BE49-F238E27FC236}">
                          <a16:creationId xmlns:a16="http://schemas.microsoft.com/office/drawing/2014/main" id="{A4FB129B-85F8-1643-BC81-BC32EE861F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33516" y="6572116"/>
                    <a:ext cx="208080" cy="116640"/>
                  </p14:xfrm>
                </p:contentPart>
              </mc:Choice>
              <mc:Fallback xmlns="">
                <p:pic>
                  <p:nvPicPr>
                    <p:cNvPr id="3" name="Ink 2">
                      <a:extLst>
                        <a:ext uri="{FF2B5EF4-FFF2-40B4-BE49-F238E27FC236}">
                          <a16:creationId xmlns:a16="http://schemas.microsoft.com/office/drawing/2014/main" id="{A4FB129B-85F8-1643-BC81-BC32EE861FFB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9124516" y="6563088"/>
                      <a:ext cx="225720" cy="13433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15" name="Ink 14">
                      <a:extLst>
                        <a:ext uri="{FF2B5EF4-FFF2-40B4-BE49-F238E27FC236}">
                          <a16:creationId xmlns:a16="http://schemas.microsoft.com/office/drawing/2014/main" id="{D8830DB4-85A2-1346-8B52-5BA66EDD8B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87516" y="6587596"/>
                    <a:ext cx="145080" cy="135720"/>
                  </p14:xfrm>
                </p:contentPart>
              </mc:Choice>
              <mc:Fallback xmlns="">
                <p:pic>
                  <p:nvPicPr>
                    <p:cNvPr id="15" name="Ink 14">
                      <a:extLst>
                        <a:ext uri="{FF2B5EF4-FFF2-40B4-BE49-F238E27FC236}">
                          <a16:creationId xmlns:a16="http://schemas.microsoft.com/office/drawing/2014/main" id="{D8830DB4-85A2-1346-8B52-5BA66EDD8BD7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9178516" y="6578596"/>
                      <a:ext cx="162720" cy="153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16" name="Ink 15">
                      <a:extLst>
                        <a:ext uri="{FF2B5EF4-FFF2-40B4-BE49-F238E27FC236}">
                          <a16:creationId xmlns:a16="http://schemas.microsoft.com/office/drawing/2014/main" id="{1CF212CA-739A-0B43-B9C4-6DF842C1AD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81036" y="6490036"/>
                    <a:ext cx="199800" cy="14760"/>
                  </p14:xfrm>
                </p:contentPart>
              </mc:Choice>
              <mc:Fallback xmlns="">
                <p:pic>
                  <p:nvPicPr>
                    <p:cNvPr id="16" name="Ink 15">
                      <a:extLst>
                        <a:ext uri="{FF2B5EF4-FFF2-40B4-BE49-F238E27FC236}">
                          <a16:creationId xmlns:a16="http://schemas.microsoft.com/office/drawing/2014/main" id="{1CF212CA-739A-0B43-B9C4-6DF842C1AD5C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9172036" y="6481036"/>
                      <a:ext cx="217440" cy="32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140BACD-328B-5146-B7BD-0A03B0CA7217}"/>
                  </a:ext>
                </a:extLst>
              </p:cNvPr>
              <p:cNvGrpSpPr/>
              <p:nvPr/>
            </p:nvGrpSpPr>
            <p:grpSpPr>
              <a:xfrm>
                <a:off x="10325116" y="6285556"/>
                <a:ext cx="590760" cy="307440"/>
                <a:chOff x="10325116" y="6285556"/>
                <a:chExt cx="590760" cy="3074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17" name="Ink 16">
                      <a:extLst>
                        <a:ext uri="{FF2B5EF4-FFF2-40B4-BE49-F238E27FC236}">
                          <a16:creationId xmlns:a16="http://schemas.microsoft.com/office/drawing/2014/main" id="{83120642-BB4F-C249-B9E5-34055694A03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25116" y="6390316"/>
                    <a:ext cx="230040" cy="196200"/>
                  </p14:xfrm>
                </p:contentPart>
              </mc:Choice>
              <mc:Fallback xmlns=""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83120642-BB4F-C249-B9E5-34055694A039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10316116" y="6381316"/>
                      <a:ext cx="247680" cy="213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18" name="Ink 17">
                      <a:extLst>
                        <a:ext uri="{FF2B5EF4-FFF2-40B4-BE49-F238E27FC236}">
                          <a16:creationId xmlns:a16="http://schemas.microsoft.com/office/drawing/2014/main" id="{5A9EAB13-72AA-2449-AB02-86F9252320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675036" y="6437836"/>
                    <a:ext cx="104760" cy="148680"/>
                  </p14:xfrm>
                </p:contentPart>
              </mc:Choice>
              <mc:Fallback xmlns=""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5A9EAB13-72AA-2449-AB02-86F9252320D6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10666036" y="6428836"/>
                      <a:ext cx="122400" cy="166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19" name="Ink 18">
                      <a:extLst>
                        <a:ext uri="{FF2B5EF4-FFF2-40B4-BE49-F238E27FC236}">
                          <a16:creationId xmlns:a16="http://schemas.microsoft.com/office/drawing/2014/main" id="{A7F83697-D47C-1E4B-987F-E0C9A7FEFD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62596" y="6285556"/>
                    <a:ext cx="53280" cy="307440"/>
                  </p14:xfrm>
                </p:contentPart>
              </mc:Choice>
              <mc:Fallback xmlns="">
                <p:pic>
                  <p:nvPicPr>
                    <p:cNvPr id="19" name="Ink 18">
                      <a:extLst>
                        <a:ext uri="{FF2B5EF4-FFF2-40B4-BE49-F238E27FC236}">
                          <a16:creationId xmlns:a16="http://schemas.microsoft.com/office/drawing/2014/main" id="{A7F83697-D47C-1E4B-987F-E0C9A7FEFD58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10853596" y="6276556"/>
                      <a:ext cx="70920" cy="3250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F6676D8-252A-E949-10E9-32AFD96133D3}"/>
                    </a:ext>
                  </a:extLst>
                </p14:cNvPr>
                <p14:cNvContentPartPr/>
                <p14:nvPr/>
              </p14:nvContentPartPr>
              <p14:xfrm>
                <a:off x="8804357" y="4943959"/>
                <a:ext cx="1437480" cy="780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F6676D8-252A-E949-10E9-32AFD96133D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795357" y="4935319"/>
                  <a:ext cx="1455120" cy="79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DF21819-B179-0C93-D64A-14A783BA6536}"/>
              </a:ext>
            </a:extLst>
          </p:cNvPr>
          <p:cNvGrpSpPr/>
          <p:nvPr/>
        </p:nvGrpSpPr>
        <p:grpSpPr>
          <a:xfrm>
            <a:off x="6107036" y="2825424"/>
            <a:ext cx="2219120" cy="1799242"/>
            <a:chOff x="9453617" y="2395629"/>
            <a:chExt cx="2219120" cy="179924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800BF4-E55D-CC57-AFFE-5D7671EF1B7F}"/>
                    </a:ext>
                  </a:extLst>
                </p14:cNvPr>
                <p14:cNvContentPartPr/>
                <p14:nvPr/>
              </p14:nvContentPartPr>
              <p14:xfrm>
                <a:off x="10331737" y="4048351"/>
                <a:ext cx="124560" cy="84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800BF4-E55D-CC57-AFFE-5D7671EF1B7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323097" y="4039351"/>
                  <a:ext cx="142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8AD4F46-BD3C-72B1-6578-439EA0E27553}"/>
                    </a:ext>
                  </a:extLst>
                </p14:cNvPr>
                <p14:cNvContentPartPr/>
                <p14:nvPr/>
              </p14:nvContentPartPr>
              <p14:xfrm>
                <a:off x="10808017" y="4057351"/>
                <a:ext cx="98640" cy="137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8AD4F46-BD3C-72B1-6578-439EA0E2755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799377" y="4048351"/>
                  <a:ext cx="116280" cy="155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C7F473AC-9299-A4A7-C96B-89883E90B5E8}"/>
                </a:ext>
              </a:extLst>
            </p:cNvPr>
            <p:cNvGrpSpPr/>
            <p:nvPr/>
          </p:nvGrpSpPr>
          <p:grpSpPr>
            <a:xfrm>
              <a:off x="9453617" y="2395629"/>
              <a:ext cx="2219120" cy="1767202"/>
              <a:chOff x="9453617" y="2395629"/>
              <a:chExt cx="2219120" cy="1767202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42039653-732B-37D8-00EC-9660B2BB21A4}"/>
                      </a:ext>
                    </a:extLst>
                  </p14:cNvPr>
                  <p14:cNvContentPartPr/>
                  <p14:nvPr/>
                </p14:nvContentPartPr>
                <p14:xfrm>
                  <a:off x="9453617" y="3564189"/>
                  <a:ext cx="2121120" cy="2052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42039653-732B-37D8-00EC-9660B2BB21A4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9444617" y="3555189"/>
                    <a:ext cx="213876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51A4B1A7-7D90-15D3-2163-F9AD22AA1B7E}"/>
                      </a:ext>
                    </a:extLst>
                  </p14:cNvPr>
                  <p14:cNvContentPartPr/>
                  <p14:nvPr/>
                </p14:nvContentPartPr>
                <p14:xfrm>
                  <a:off x="9459737" y="2692629"/>
                  <a:ext cx="1938960" cy="78048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51A4B1A7-7D90-15D3-2163-F9AD22AA1B7E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9450737" y="2683629"/>
                    <a:ext cx="1956600" cy="79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476951AD-ADAB-7733-3EBC-C277C8E24C75}"/>
                      </a:ext>
                    </a:extLst>
                  </p14:cNvPr>
                  <p14:cNvContentPartPr/>
                  <p14:nvPr/>
                </p14:nvContentPartPr>
                <p14:xfrm>
                  <a:off x="10517417" y="2408589"/>
                  <a:ext cx="59400" cy="145260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476951AD-ADAB-7733-3EBC-C277C8E24C7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10508417" y="2399589"/>
                    <a:ext cx="77040" cy="147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756AE68F-3203-5C6D-CB3D-B3C0FA9F5576}"/>
                      </a:ext>
                    </a:extLst>
                  </p14:cNvPr>
                  <p14:cNvContentPartPr/>
                  <p14:nvPr/>
                </p14:nvContentPartPr>
                <p14:xfrm>
                  <a:off x="10602017" y="2395629"/>
                  <a:ext cx="40680" cy="144396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756AE68F-3203-5C6D-CB3D-B3C0FA9F557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0593017" y="2386629"/>
                    <a:ext cx="58320" cy="146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90482403-D370-48E4-73EE-3449B1AB1102}"/>
                      </a:ext>
                    </a:extLst>
                  </p14:cNvPr>
                  <p14:cNvContentPartPr/>
                  <p14:nvPr/>
                </p14:nvContentPartPr>
                <p14:xfrm>
                  <a:off x="9617137" y="2785831"/>
                  <a:ext cx="786240" cy="90036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90482403-D370-48E4-73EE-3449B1AB1102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9608497" y="2776831"/>
                    <a:ext cx="803880" cy="9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B82C20D5-2D18-1900-9E72-9852E807D270}"/>
                      </a:ext>
                    </a:extLst>
                  </p14:cNvPr>
                  <p14:cNvContentPartPr/>
                  <p14:nvPr/>
                </p14:nvContentPartPr>
                <p14:xfrm>
                  <a:off x="10389697" y="4020631"/>
                  <a:ext cx="50760" cy="11088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B82C20D5-2D18-1900-9E72-9852E807D270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10380697" y="4011991"/>
                    <a:ext cx="6840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9E905C1A-2642-C2FC-5B05-1495F0266BCC}"/>
                      </a:ext>
                    </a:extLst>
                  </p14:cNvPr>
                  <p14:cNvContentPartPr/>
                  <p14:nvPr/>
                </p14:nvContentPartPr>
                <p14:xfrm>
                  <a:off x="10379257" y="3973471"/>
                  <a:ext cx="122400" cy="756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9E905C1A-2642-C2FC-5B05-1495F0266BCC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10370257" y="3964471"/>
                    <a:ext cx="14004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16574D27-8018-E11F-4DE2-90289AD0298F}"/>
                      </a:ext>
                    </a:extLst>
                  </p14:cNvPr>
                  <p14:cNvContentPartPr/>
                  <p14:nvPr/>
                </p14:nvContentPartPr>
                <p14:xfrm>
                  <a:off x="10581217" y="4055191"/>
                  <a:ext cx="131760" cy="9828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16574D27-8018-E11F-4DE2-90289AD0298F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10572217" y="4046191"/>
                    <a:ext cx="14940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A6548626-FCBB-5444-9F1B-7EFB5D7A5D8B}"/>
                      </a:ext>
                    </a:extLst>
                  </p14:cNvPr>
                  <p14:cNvContentPartPr/>
                  <p14:nvPr/>
                </p14:nvContentPartPr>
                <p14:xfrm>
                  <a:off x="10741417" y="4098751"/>
                  <a:ext cx="31320" cy="6408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A6548626-FCBB-5444-9F1B-7EFB5D7A5D8B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10732777" y="4090111"/>
                    <a:ext cx="4896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6EDE7BA6-C4F9-F5AA-4F29-4418BE247786}"/>
                      </a:ext>
                    </a:extLst>
                  </p14:cNvPr>
                  <p14:cNvContentPartPr/>
                  <p14:nvPr/>
                </p14:nvContentPartPr>
                <p14:xfrm>
                  <a:off x="10907017" y="2815711"/>
                  <a:ext cx="765720" cy="85896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6EDE7BA6-C4F9-F5AA-4F29-4418BE247786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0898017" y="2807071"/>
                    <a:ext cx="783360" cy="8766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2BCCF22B-2542-80D7-F8A8-F9D972137A96}"/>
              </a:ext>
            </a:extLst>
          </p:cNvPr>
          <p:cNvSpPr txBox="1"/>
          <p:nvPr/>
        </p:nvSpPr>
        <p:spPr>
          <a:xfrm>
            <a:off x="10171685" y="2028821"/>
            <a:ext cx="160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7030A0"/>
                </a:solidFill>
              </a:rPr>
              <a:t>Long tail on right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2C1E92A-2862-348D-5E7A-59A072D36E59}"/>
              </a:ext>
            </a:extLst>
          </p:cNvPr>
          <p:cNvSpPr txBox="1"/>
          <p:nvPr/>
        </p:nvSpPr>
        <p:spPr>
          <a:xfrm>
            <a:off x="8219086" y="4358836"/>
            <a:ext cx="1480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7030A0"/>
                </a:solidFill>
              </a:rPr>
              <a:t>Long tail on left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35AB7F1-9562-3B38-58B9-9156CE041364}"/>
              </a:ext>
            </a:extLst>
          </p:cNvPr>
          <p:cNvSpPr txBox="1"/>
          <p:nvPr/>
        </p:nvSpPr>
        <p:spPr>
          <a:xfrm>
            <a:off x="6139649" y="2532278"/>
            <a:ext cx="2231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7030A0"/>
                </a:solidFill>
              </a:rPr>
              <a:t>Equal tails on  both sides</a:t>
            </a:r>
          </a:p>
        </p:txBody>
      </p:sp>
    </p:spTree>
    <p:extLst>
      <p:ext uri="{BB962C8B-B14F-4D97-AF65-F5344CB8AC3E}">
        <p14:creationId xmlns:p14="http://schemas.microsoft.com/office/powerpoint/2010/main" val="3251905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7CD76F1F-0FA2-3F8A-249E-A457C4FE6684}"/>
              </a:ext>
            </a:extLst>
          </p:cNvPr>
          <p:cNvGrpSpPr/>
          <p:nvPr/>
        </p:nvGrpSpPr>
        <p:grpSpPr>
          <a:xfrm>
            <a:off x="6864597" y="765849"/>
            <a:ext cx="3444480" cy="2628054"/>
            <a:chOff x="6963957" y="939985"/>
            <a:chExt cx="3444480" cy="2628054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C06695C-52E8-E949-6AFC-0BD6B8CD4E23}"/>
                </a:ext>
              </a:extLst>
            </p:cNvPr>
            <p:cNvGrpSpPr/>
            <p:nvPr/>
          </p:nvGrpSpPr>
          <p:grpSpPr>
            <a:xfrm>
              <a:off x="6963957" y="939985"/>
              <a:ext cx="3444480" cy="2038374"/>
              <a:chOff x="6963957" y="939985"/>
              <a:chExt cx="3444480" cy="203837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485CF06-2BA5-7CD3-02D0-93FBBE633B5A}"/>
                  </a:ext>
                </a:extLst>
              </p:cNvPr>
              <p:cNvGrpSpPr/>
              <p:nvPr/>
            </p:nvGrpSpPr>
            <p:grpSpPr>
              <a:xfrm>
                <a:off x="6963957" y="939985"/>
                <a:ext cx="3444480" cy="2006640"/>
                <a:chOff x="3169917" y="1326717"/>
                <a:chExt cx="3444480" cy="20066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28" name="Ink 27">
                      <a:extLst>
                        <a:ext uri="{FF2B5EF4-FFF2-40B4-BE49-F238E27FC236}">
                          <a16:creationId xmlns:a16="http://schemas.microsoft.com/office/drawing/2014/main" id="{B43AADA5-E00A-8CA2-EFFF-3D4FA146776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1637" y="1454877"/>
                    <a:ext cx="3303720" cy="1149840"/>
                  </p14:xfrm>
                </p:contentPart>
              </mc:Choice>
              <mc:Fallback xmlns="">
                <p:pic>
                  <p:nvPicPr>
                    <p:cNvPr id="28" name="Ink 27">
                      <a:extLst>
                        <a:ext uri="{FF2B5EF4-FFF2-40B4-BE49-F238E27FC236}">
                          <a16:creationId xmlns:a16="http://schemas.microsoft.com/office/drawing/2014/main" id="{B43AADA5-E00A-8CA2-EFFF-3D4FA1467769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242638" y="1445877"/>
                      <a:ext cx="3321358" cy="1167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4" name="Ink 3">
                      <a:extLst>
                        <a:ext uri="{FF2B5EF4-FFF2-40B4-BE49-F238E27FC236}">
                          <a16:creationId xmlns:a16="http://schemas.microsoft.com/office/drawing/2014/main" id="{77B99D07-E88B-E0CB-256B-EF6FD49840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12757" y="2738997"/>
                    <a:ext cx="3358440" cy="37080"/>
                  </p14:xfrm>
                </p:contentPart>
              </mc:Choice>
              <mc:Fallback xmlns="">
                <p:pic>
                  <p:nvPicPr>
                    <p:cNvPr id="4" name="Ink 3">
                      <a:extLst>
                        <a:ext uri="{FF2B5EF4-FFF2-40B4-BE49-F238E27FC236}">
                          <a16:creationId xmlns:a16="http://schemas.microsoft.com/office/drawing/2014/main" id="{77B99D07-E88B-E0CB-256B-EF6FD4984058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203757" y="2729909"/>
                      <a:ext cx="3376080" cy="5489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21" name="Ink 20">
                      <a:extLst>
                        <a:ext uri="{FF2B5EF4-FFF2-40B4-BE49-F238E27FC236}">
                          <a16:creationId xmlns:a16="http://schemas.microsoft.com/office/drawing/2014/main" id="{5392D861-C716-24C6-8B68-70BBE7E744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77917" y="2671677"/>
                    <a:ext cx="3240" cy="141480"/>
                  </p14:xfrm>
                </p:contentPart>
              </mc:Choice>
              <mc:Fallback xmlns="">
                <p:pic>
                  <p:nvPicPr>
                    <p:cNvPr id="21" name="Ink 20">
                      <a:extLst>
                        <a:ext uri="{FF2B5EF4-FFF2-40B4-BE49-F238E27FC236}">
                          <a16:creationId xmlns:a16="http://schemas.microsoft.com/office/drawing/2014/main" id="{5392D861-C716-24C6-8B68-70BBE7E7448D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268917" y="2662677"/>
                      <a:ext cx="20880" cy="159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22" name="Ink 21">
                      <a:extLst>
                        <a:ext uri="{FF2B5EF4-FFF2-40B4-BE49-F238E27FC236}">
                          <a16:creationId xmlns:a16="http://schemas.microsoft.com/office/drawing/2014/main" id="{B7AFCAF4-E80D-CC06-8A0C-48759DEB69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169917" y="2997477"/>
                    <a:ext cx="223920" cy="10080"/>
                  </p14:xfrm>
                </p:contentPart>
              </mc:Choice>
              <mc:Fallback xmlns="">
                <p:pic>
                  <p:nvPicPr>
                    <p:cNvPr id="22" name="Ink 21">
                      <a:extLst>
                        <a:ext uri="{FF2B5EF4-FFF2-40B4-BE49-F238E27FC236}">
                          <a16:creationId xmlns:a16="http://schemas.microsoft.com/office/drawing/2014/main" id="{B7AFCAF4-E80D-CC06-8A0C-48759DEB692E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160917" y="2988477"/>
                      <a:ext cx="241560" cy="27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23" name="Ink 22">
                      <a:extLst>
                        <a:ext uri="{FF2B5EF4-FFF2-40B4-BE49-F238E27FC236}">
                          <a16:creationId xmlns:a16="http://schemas.microsoft.com/office/drawing/2014/main" id="{D485F01C-C617-8B8F-D885-F140BEBB32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40997" y="2952117"/>
                    <a:ext cx="125280" cy="122040"/>
                  </p14:xfrm>
                </p:contentPart>
              </mc:Choice>
              <mc:Fallback xmlns="">
                <p:pic>
                  <p:nvPicPr>
                    <p:cNvPr id="23" name="Ink 22">
                      <a:extLst>
                        <a:ext uri="{FF2B5EF4-FFF2-40B4-BE49-F238E27FC236}">
                          <a16:creationId xmlns:a16="http://schemas.microsoft.com/office/drawing/2014/main" id="{D485F01C-C617-8B8F-D885-F140BEBB3218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431997" y="2943090"/>
                      <a:ext cx="142920" cy="1397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24" name="Ink 23">
                      <a:extLst>
                        <a:ext uri="{FF2B5EF4-FFF2-40B4-BE49-F238E27FC236}">
                          <a16:creationId xmlns:a16="http://schemas.microsoft.com/office/drawing/2014/main" id="{18BAEEF3-3531-DA7A-5DEB-3BAAA66356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53757" y="2978397"/>
                    <a:ext cx="94680" cy="59400"/>
                  </p14:xfrm>
                </p:contentPart>
              </mc:Choice>
              <mc:Fallback xmlns="">
                <p:pic>
                  <p:nvPicPr>
                    <p:cNvPr id="24" name="Ink 23">
                      <a:extLst>
                        <a:ext uri="{FF2B5EF4-FFF2-40B4-BE49-F238E27FC236}">
                          <a16:creationId xmlns:a16="http://schemas.microsoft.com/office/drawing/2014/main" id="{18BAEEF3-3531-DA7A-5DEB-3BAAA6635635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644757" y="2969397"/>
                      <a:ext cx="112320" cy="77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26" name="Ink 25">
                      <a:extLst>
                        <a:ext uri="{FF2B5EF4-FFF2-40B4-BE49-F238E27FC236}">
                          <a16:creationId xmlns:a16="http://schemas.microsoft.com/office/drawing/2014/main" id="{DF0C0ADF-5B7E-EDFD-0978-02443708D0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90277" y="2683917"/>
                    <a:ext cx="1440" cy="244440"/>
                  </p14:xfrm>
                </p:contentPart>
              </mc:Choice>
              <mc:Fallback xmlns="">
                <p:pic>
                  <p:nvPicPr>
                    <p:cNvPr id="26" name="Ink 25">
                      <a:extLst>
                        <a:ext uri="{FF2B5EF4-FFF2-40B4-BE49-F238E27FC236}">
                          <a16:creationId xmlns:a16="http://schemas.microsoft.com/office/drawing/2014/main" id="{DF0C0ADF-5B7E-EDFD-0978-02443708D041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6581277" y="2674917"/>
                      <a:ext cx="19080" cy="262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27" name="Ink 26">
                      <a:extLst>
                        <a:ext uri="{FF2B5EF4-FFF2-40B4-BE49-F238E27FC236}">
                          <a16:creationId xmlns:a16="http://schemas.microsoft.com/office/drawing/2014/main" id="{335891ED-9DDB-1959-234D-248EDBE07D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72997" y="3108717"/>
                    <a:ext cx="41400" cy="96120"/>
                  </p14:xfrm>
                </p:contentPart>
              </mc:Choice>
              <mc:Fallback xmlns="">
                <p:pic>
                  <p:nvPicPr>
                    <p:cNvPr id="27" name="Ink 26">
                      <a:extLst>
                        <a:ext uri="{FF2B5EF4-FFF2-40B4-BE49-F238E27FC236}">
                          <a16:creationId xmlns:a16="http://schemas.microsoft.com/office/drawing/2014/main" id="{335891ED-9DDB-1959-234D-248EDBE07D35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6564075" y="3099717"/>
                      <a:ext cx="58888" cy="11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5" name="Ink 4">
                      <a:extLst>
                        <a:ext uri="{FF2B5EF4-FFF2-40B4-BE49-F238E27FC236}">
                          <a16:creationId xmlns:a16="http://schemas.microsoft.com/office/drawing/2014/main" id="{AE56E3BD-224A-F565-6462-040ED19BF39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83637" y="2732517"/>
                    <a:ext cx="7200" cy="91440"/>
                  </p14:xfrm>
                </p:contentPart>
              </mc:Choice>
              <mc:Fallback xmlns="">
                <p:pic>
                  <p:nvPicPr>
                    <p:cNvPr id="5" name="Ink 4">
                      <a:extLst>
                        <a:ext uri="{FF2B5EF4-FFF2-40B4-BE49-F238E27FC236}">
                          <a16:creationId xmlns:a16="http://schemas.microsoft.com/office/drawing/2014/main" id="{AE56E3BD-224A-F565-6462-040ED19BF397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574637" y="2723552"/>
                      <a:ext cx="24840" cy="1090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6" name="Ink 5">
                      <a:extLst>
                        <a:ext uri="{FF2B5EF4-FFF2-40B4-BE49-F238E27FC236}">
                          <a16:creationId xmlns:a16="http://schemas.microsoft.com/office/drawing/2014/main" id="{A2F3172A-C0F6-4A84-78E4-94682EA8D04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48997" y="2986677"/>
                    <a:ext cx="56880" cy="1440"/>
                  </p14:xfrm>
                </p:contentPart>
              </mc:Choice>
              <mc:Fallback xmlns="">
                <p:pic>
                  <p:nvPicPr>
                    <p:cNvPr id="6" name="Ink 5">
                      <a:extLst>
                        <a:ext uri="{FF2B5EF4-FFF2-40B4-BE49-F238E27FC236}">
                          <a16:creationId xmlns:a16="http://schemas.microsoft.com/office/drawing/2014/main" id="{A2F3172A-C0F6-4A84-78E4-94682EA8D046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4439997" y="2977677"/>
                      <a:ext cx="74520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7" name="Ink 6">
                      <a:extLst>
                        <a:ext uri="{FF2B5EF4-FFF2-40B4-BE49-F238E27FC236}">
                          <a16:creationId xmlns:a16="http://schemas.microsoft.com/office/drawing/2014/main" id="{BB9EF899-B0CF-020D-760A-CAB24863997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61677" y="2957157"/>
                    <a:ext cx="1440" cy="77040"/>
                  </p14:xfrm>
                </p:contentPart>
              </mc:Choice>
              <mc:Fallback xmlns="">
                <p:pic>
                  <p:nvPicPr>
                    <p:cNvPr id="7" name="Ink 6">
                      <a:extLst>
                        <a:ext uri="{FF2B5EF4-FFF2-40B4-BE49-F238E27FC236}">
                          <a16:creationId xmlns:a16="http://schemas.microsoft.com/office/drawing/2014/main" id="{BB9EF899-B0CF-020D-760A-CAB24863997A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4552677" y="2948157"/>
                      <a:ext cx="19080" cy="94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8" name="Ink 7">
                      <a:extLst>
                        <a:ext uri="{FF2B5EF4-FFF2-40B4-BE49-F238E27FC236}">
                          <a16:creationId xmlns:a16="http://schemas.microsoft.com/office/drawing/2014/main" id="{79D77CD4-B4BB-5067-D004-B9B456DD4E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5557" y="2971557"/>
                    <a:ext cx="62640" cy="75600"/>
                  </p14:xfrm>
                </p:contentPart>
              </mc:Choice>
              <mc:Fallback xmlns="">
                <p:pic>
                  <p:nvPicPr>
                    <p:cNvPr id="8" name="Ink 7">
                      <a:extLst>
                        <a:ext uri="{FF2B5EF4-FFF2-40B4-BE49-F238E27FC236}">
                          <a16:creationId xmlns:a16="http://schemas.microsoft.com/office/drawing/2014/main" id="{79D77CD4-B4BB-5067-D004-B9B456DD4E2E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4636557" y="2962557"/>
                      <a:ext cx="80280" cy="9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9" name="Ink 8">
                      <a:extLst>
                        <a:ext uri="{FF2B5EF4-FFF2-40B4-BE49-F238E27FC236}">
                          <a16:creationId xmlns:a16="http://schemas.microsoft.com/office/drawing/2014/main" id="{326866DF-47DB-0122-71ED-F5E0AC0F16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43677" y="3144357"/>
                    <a:ext cx="44640" cy="111960"/>
                  </p14:xfrm>
                </p:contentPart>
              </mc:Choice>
              <mc:Fallback xmlns="">
                <p:pic>
                  <p:nvPicPr>
                    <p:cNvPr id="9" name="Ink 8">
                      <a:extLst>
                        <a:ext uri="{FF2B5EF4-FFF2-40B4-BE49-F238E27FC236}">
                          <a16:creationId xmlns:a16="http://schemas.microsoft.com/office/drawing/2014/main" id="{326866DF-47DB-0122-71ED-F5E0AC0F16A4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4534677" y="3135386"/>
                      <a:ext cx="62280" cy="1295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10" name="Ink 9">
                      <a:extLst>
                        <a:ext uri="{FF2B5EF4-FFF2-40B4-BE49-F238E27FC236}">
                          <a16:creationId xmlns:a16="http://schemas.microsoft.com/office/drawing/2014/main" id="{50107582-38CA-1D76-6BF6-D2062A3C38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22437" y="3183957"/>
                    <a:ext cx="121320" cy="44280"/>
                  </p14:xfrm>
                </p:contentPart>
              </mc:Choice>
              <mc:Fallback xmlns="">
                <p:pic>
                  <p:nvPicPr>
                    <p:cNvPr id="10" name="Ink 9">
                      <a:extLst>
                        <a:ext uri="{FF2B5EF4-FFF2-40B4-BE49-F238E27FC236}">
                          <a16:creationId xmlns:a16="http://schemas.microsoft.com/office/drawing/2014/main" id="{50107582-38CA-1D76-6BF6-D2062A3C389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513437" y="3174957"/>
                      <a:ext cx="138960" cy="61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11" name="Ink 10">
                      <a:extLst>
                        <a:ext uri="{FF2B5EF4-FFF2-40B4-BE49-F238E27FC236}">
                          <a16:creationId xmlns:a16="http://schemas.microsoft.com/office/drawing/2014/main" id="{E8D228B0-0D48-7211-4829-954A67C20E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52677" y="3113757"/>
                    <a:ext cx="151920" cy="9720"/>
                  </p14:xfrm>
                </p:contentPart>
              </mc:Choice>
              <mc:Fallback xmlns="">
                <p:pic>
                  <p:nvPicPr>
                    <p:cNvPr id="11" name="Ink 10">
                      <a:extLst>
                        <a:ext uri="{FF2B5EF4-FFF2-40B4-BE49-F238E27FC236}">
                          <a16:creationId xmlns:a16="http://schemas.microsoft.com/office/drawing/2014/main" id="{E8D228B0-0D48-7211-4829-954A67C20E2F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4543656" y="3104757"/>
                      <a:ext cx="169602" cy="2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14" name="Ink 13">
                      <a:extLst>
                        <a:ext uri="{FF2B5EF4-FFF2-40B4-BE49-F238E27FC236}">
                          <a16:creationId xmlns:a16="http://schemas.microsoft.com/office/drawing/2014/main" id="{6982CDAA-1D92-5D1B-F7AA-08EC0E4C02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18997" y="2711997"/>
                    <a:ext cx="1080" cy="94680"/>
                  </p14:xfrm>
                </p:contentPart>
              </mc:Choice>
              <mc:Fallback xmlns="">
                <p:pic>
                  <p:nvPicPr>
                    <p:cNvPr id="14" name="Ink 13">
                      <a:extLst>
                        <a:ext uri="{FF2B5EF4-FFF2-40B4-BE49-F238E27FC236}">
                          <a16:creationId xmlns:a16="http://schemas.microsoft.com/office/drawing/2014/main" id="{6982CDAA-1D92-5D1B-F7AA-08EC0E4C0285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5609997" y="2702997"/>
                      <a:ext cx="18720" cy="11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15" name="Ink 14">
                      <a:extLst>
                        <a:ext uri="{FF2B5EF4-FFF2-40B4-BE49-F238E27FC236}">
                          <a16:creationId xmlns:a16="http://schemas.microsoft.com/office/drawing/2014/main" id="{9CB42FFF-D369-D3FA-A537-9BE25085196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18197" y="3096477"/>
                    <a:ext cx="32040" cy="1440"/>
                  </p14:xfrm>
                </p:contentPart>
              </mc:Choice>
              <mc:Fallback xmlns="">
                <p:pic>
                  <p:nvPicPr>
                    <p:cNvPr id="15" name="Ink 14">
                      <a:extLst>
                        <a:ext uri="{FF2B5EF4-FFF2-40B4-BE49-F238E27FC236}">
                          <a16:creationId xmlns:a16="http://schemas.microsoft.com/office/drawing/2014/main" id="{9CB42FFF-D369-D3FA-A537-9BE250851966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5509197" y="3087477"/>
                      <a:ext cx="49680" cy="19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">
                  <p14:nvContentPartPr>
                    <p14:cNvPr id="16" name="Ink 15">
                      <a:extLst>
                        <a:ext uri="{FF2B5EF4-FFF2-40B4-BE49-F238E27FC236}">
                          <a16:creationId xmlns:a16="http://schemas.microsoft.com/office/drawing/2014/main" id="{360B3F1A-7D8E-A6C5-A8CD-1593CA8FB4D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45637" y="3008637"/>
                    <a:ext cx="53640" cy="124920"/>
                  </p14:xfrm>
                </p:contentPart>
              </mc:Choice>
              <mc:Fallback xmlns="">
                <p:pic>
                  <p:nvPicPr>
                    <p:cNvPr id="16" name="Ink 15">
                      <a:extLst>
                        <a:ext uri="{FF2B5EF4-FFF2-40B4-BE49-F238E27FC236}">
                          <a16:creationId xmlns:a16="http://schemas.microsoft.com/office/drawing/2014/main" id="{360B3F1A-7D8E-A6C5-A8CD-1593CA8FB4D0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5636637" y="2999637"/>
                      <a:ext cx="71280" cy="142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17" name="Ink 16">
                      <a:extLst>
                        <a:ext uri="{FF2B5EF4-FFF2-40B4-BE49-F238E27FC236}">
                          <a16:creationId xmlns:a16="http://schemas.microsoft.com/office/drawing/2014/main" id="{A1CF016C-3F3B-249B-D10E-9B7B2C58BD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91557" y="3215277"/>
                    <a:ext cx="150840" cy="88920"/>
                  </p14:xfrm>
                </p:contentPart>
              </mc:Choice>
              <mc:Fallback xmlns=""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A1CF016C-3F3B-249B-D10E-9B7B2C58BDA9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5482557" y="3206313"/>
                      <a:ext cx="168480" cy="1064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18" name="Ink 17">
                      <a:extLst>
                        <a:ext uri="{FF2B5EF4-FFF2-40B4-BE49-F238E27FC236}">
                          <a16:creationId xmlns:a16="http://schemas.microsoft.com/office/drawing/2014/main" id="{048256F4-1978-B78A-DE7E-39C5C5615B0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85237" y="3245517"/>
                    <a:ext cx="111240" cy="63360"/>
                  </p14:xfrm>
                </p:contentPart>
              </mc:Choice>
              <mc:Fallback xmlns=""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048256F4-1978-B78A-DE7E-39C5C5615B0E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5676237" y="3236517"/>
                      <a:ext cx="128880" cy="81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">
                  <p14:nvContentPartPr>
                    <p14:cNvPr id="19" name="Ink 18">
                      <a:extLst>
                        <a:ext uri="{FF2B5EF4-FFF2-40B4-BE49-F238E27FC236}">
                          <a16:creationId xmlns:a16="http://schemas.microsoft.com/office/drawing/2014/main" id="{6BAB5E6D-E2D7-1E8C-B944-B9E22F4D08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76037" y="3135717"/>
                    <a:ext cx="28800" cy="197640"/>
                  </p14:xfrm>
                </p:contentPart>
              </mc:Choice>
              <mc:Fallback xmlns="">
                <p:pic>
                  <p:nvPicPr>
                    <p:cNvPr id="19" name="Ink 18">
                      <a:extLst>
                        <a:ext uri="{FF2B5EF4-FFF2-40B4-BE49-F238E27FC236}">
                          <a16:creationId xmlns:a16="http://schemas.microsoft.com/office/drawing/2014/main" id="{6BAB5E6D-E2D7-1E8C-B944-B9E22F4D08C2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5867037" y="3126717"/>
                      <a:ext cx="46440" cy="215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10AA94B5-4843-B64D-4A12-9F294AD3FF7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4117" y="1999197"/>
                    <a:ext cx="36360" cy="65952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10AA94B5-4843-B64D-4A12-9F294AD3FF78}"/>
                        </a:ext>
                      </a:extLst>
                    </p:cNvPr>
                    <p:cNvPicPr/>
                    <p:nvPr/>
                  </p:nvPicPr>
                  <p:blipFill>
                    <a:blip r:embed="rId45"/>
                    <a:stretch>
                      <a:fillRect/>
                    </a:stretch>
                  </p:blipFill>
                  <p:spPr>
                    <a:xfrm>
                      <a:off x="4635117" y="1990192"/>
                      <a:ext cx="54000" cy="6771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30" name="Ink 29">
                      <a:extLst>
                        <a:ext uri="{FF2B5EF4-FFF2-40B4-BE49-F238E27FC236}">
                          <a16:creationId xmlns:a16="http://schemas.microsoft.com/office/drawing/2014/main" id="{59363EA3-91B0-7251-1C82-4E20D66C9B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71477" y="1326717"/>
                    <a:ext cx="30240" cy="1504080"/>
                  </p14:xfrm>
                </p:contentPart>
              </mc:Choice>
              <mc:Fallback xmlns="">
                <p:pic>
                  <p:nvPicPr>
                    <p:cNvPr id="30" name="Ink 29">
                      <a:extLst>
                        <a:ext uri="{FF2B5EF4-FFF2-40B4-BE49-F238E27FC236}">
                          <a16:creationId xmlns:a16="http://schemas.microsoft.com/office/drawing/2014/main" id="{59363EA3-91B0-7251-1C82-4E20D66C9BB1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5562583" y="1317715"/>
                      <a:ext cx="47672" cy="15217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31" name="Ink 30">
                      <a:extLst>
                        <a:ext uri="{FF2B5EF4-FFF2-40B4-BE49-F238E27FC236}">
                          <a16:creationId xmlns:a16="http://schemas.microsoft.com/office/drawing/2014/main" id="{E71ADF33-DF4D-DB2F-BC1F-DA4E3816055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06197" y="1919997"/>
                    <a:ext cx="533880" cy="82080"/>
                  </p14:xfrm>
                </p:contentPart>
              </mc:Choice>
              <mc:Fallback xmlns="">
                <p:pic>
                  <p:nvPicPr>
                    <p:cNvPr id="31" name="Ink 30">
                      <a:extLst>
                        <a:ext uri="{FF2B5EF4-FFF2-40B4-BE49-F238E27FC236}">
                          <a16:creationId xmlns:a16="http://schemas.microsoft.com/office/drawing/2014/main" id="{E71ADF33-DF4D-DB2F-BC1F-DA4E38160554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4897197" y="1910997"/>
                      <a:ext cx="551520" cy="9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32" name="Ink 31">
                      <a:extLst>
                        <a:ext uri="{FF2B5EF4-FFF2-40B4-BE49-F238E27FC236}">
                          <a16:creationId xmlns:a16="http://schemas.microsoft.com/office/drawing/2014/main" id="{DAAEF4C2-3307-2A96-E028-06067B6FFA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78117" y="1922877"/>
                    <a:ext cx="81000" cy="169560"/>
                  </p14:xfrm>
                </p:contentPart>
              </mc:Choice>
              <mc:Fallback xmlns="">
                <p:pic>
                  <p:nvPicPr>
                    <p:cNvPr id="32" name="Ink 31">
                      <a:extLst>
                        <a:ext uri="{FF2B5EF4-FFF2-40B4-BE49-F238E27FC236}">
                          <a16:creationId xmlns:a16="http://schemas.microsoft.com/office/drawing/2014/main" id="{DAAEF4C2-3307-2A96-E028-06067B6FFA94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4869117" y="1913877"/>
                      <a:ext cx="98640" cy="187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4B6618C6-2F44-70AE-FFA5-34CCAE3B0D48}"/>
                      </a:ext>
                    </a:extLst>
                  </p14:cNvPr>
                  <p14:cNvContentPartPr/>
                  <p14:nvPr/>
                </p14:nvContentPartPr>
                <p14:xfrm>
                  <a:off x="8540837" y="2579119"/>
                  <a:ext cx="721440" cy="9684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4B6618C6-2F44-70AE-FFA5-34CCAE3B0D48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8532197" y="2570119"/>
                    <a:ext cx="739080" cy="1144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90A45159-86F1-C8D5-69DA-2C0002DF855A}"/>
                  </a:ext>
                </a:extLst>
              </p:cNvPr>
              <p:cNvGrpSpPr/>
              <p:nvPr/>
            </p:nvGrpSpPr>
            <p:grpSpPr>
              <a:xfrm>
                <a:off x="8886797" y="2843719"/>
                <a:ext cx="101520" cy="134640"/>
                <a:chOff x="8886797" y="2843719"/>
                <a:chExt cx="101520" cy="1346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35" name="Ink 34">
                      <a:extLst>
                        <a:ext uri="{FF2B5EF4-FFF2-40B4-BE49-F238E27FC236}">
                          <a16:creationId xmlns:a16="http://schemas.microsoft.com/office/drawing/2014/main" id="{F0CD3A98-75C6-08FD-B6BD-0138DAC97D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86797" y="2848039"/>
                    <a:ext cx="6120" cy="124920"/>
                  </p14:xfrm>
                </p:contentPart>
              </mc:Choice>
              <mc:Fallback xmlns="">
                <p:pic>
                  <p:nvPicPr>
                    <p:cNvPr id="35" name="Ink 34">
                      <a:extLst>
                        <a:ext uri="{FF2B5EF4-FFF2-40B4-BE49-F238E27FC236}">
                          <a16:creationId xmlns:a16="http://schemas.microsoft.com/office/drawing/2014/main" id="{F0CD3A98-75C6-08FD-B6BD-0138DAC97D0C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8877797" y="2839399"/>
                      <a:ext cx="23760" cy="142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36" name="Ink 35">
                      <a:extLst>
                        <a:ext uri="{FF2B5EF4-FFF2-40B4-BE49-F238E27FC236}">
                          <a16:creationId xmlns:a16="http://schemas.microsoft.com/office/drawing/2014/main" id="{0019A906-506E-5E15-5A04-57B2D67D317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86157" y="2843719"/>
                    <a:ext cx="2160" cy="134640"/>
                  </p14:xfrm>
                </p:contentPart>
              </mc:Choice>
              <mc:Fallback xmlns="">
                <p:pic>
                  <p:nvPicPr>
                    <p:cNvPr id="36" name="Ink 35">
                      <a:extLst>
                        <a:ext uri="{FF2B5EF4-FFF2-40B4-BE49-F238E27FC236}">
                          <a16:creationId xmlns:a16="http://schemas.microsoft.com/office/drawing/2014/main" id="{0019A906-506E-5E15-5A04-57B2D67D317D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8977157" y="2834719"/>
                      <a:ext cx="19800" cy="1522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2825C62-6656-FFA1-D364-786245FD824E}"/>
                </a:ext>
              </a:extLst>
            </p:cNvPr>
            <p:cNvGrpSpPr/>
            <p:nvPr/>
          </p:nvGrpSpPr>
          <p:grpSpPr>
            <a:xfrm>
              <a:off x="7096517" y="3107959"/>
              <a:ext cx="3143160" cy="460080"/>
              <a:chOff x="7096517" y="3107959"/>
              <a:chExt cx="3143160" cy="460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DDF9D20E-D147-6247-D57C-F496265B95BD}"/>
                      </a:ext>
                    </a:extLst>
                  </p14:cNvPr>
                  <p14:cNvContentPartPr/>
                  <p14:nvPr/>
                </p14:nvContentPartPr>
                <p14:xfrm>
                  <a:off x="7096517" y="3107959"/>
                  <a:ext cx="3240" cy="11088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DDF9D20E-D147-6247-D57C-F496265B95BD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7087517" y="3098959"/>
                    <a:ext cx="2088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9A1B4CFD-F607-DE18-32A9-2AF7D63BC00A}"/>
                      </a:ext>
                    </a:extLst>
                  </p14:cNvPr>
                  <p14:cNvContentPartPr/>
                  <p14:nvPr/>
                </p14:nvContentPartPr>
                <p14:xfrm>
                  <a:off x="7121357" y="3115159"/>
                  <a:ext cx="3118320" cy="22680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9A1B4CFD-F607-DE18-32A9-2AF7D63BC00A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7112717" y="3106519"/>
                    <a:ext cx="313596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1E31DAB4-4A8A-E14D-6724-D41F3FF8971C}"/>
                      </a:ext>
                    </a:extLst>
                  </p14:cNvPr>
                  <p14:cNvContentPartPr/>
                  <p14:nvPr/>
                </p14:nvContentPartPr>
                <p14:xfrm>
                  <a:off x="8479277" y="3376519"/>
                  <a:ext cx="177120" cy="16272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1E31DAB4-4A8A-E14D-6724-D41F3FF8971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8470637" y="3367519"/>
                    <a:ext cx="194760" cy="18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F0CEA603-4546-89DA-4942-A37F0F5F842E}"/>
                      </a:ext>
                    </a:extLst>
                  </p14:cNvPr>
                  <p14:cNvContentPartPr/>
                  <p14:nvPr/>
                </p14:nvContentPartPr>
                <p14:xfrm>
                  <a:off x="8712557" y="3418639"/>
                  <a:ext cx="95760" cy="14940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F0CEA603-4546-89DA-4942-A37F0F5F842E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8703557" y="3409999"/>
                    <a:ext cx="113400" cy="167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92A8CE7-6E03-C679-A3B3-7CA6946C8982}"/>
              </a:ext>
            </a:extLst>
          </p:cNvPr>
          <p:cNvGrpSpPr/>
          <p:nvPr/>
        </p:nvGrpSpPr>
        <p:grpSpPr>
          <a:xfrm>
            <a:off x="3277917" y="3971918"/>
            <a:ext cx="7935840" cy="2872481"/>
            <a:chOff x="3277917" y="3971918"/>
            <a:chExt cx="7935840" cy="287248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770A45B-50FE-1B63-9FE6-0858045934DC}"/>
                </a:ext>
              </a:extLst>
            </p:cNvPr>
            <p:cNvGrpSpPr/>
            <p:nvPr/>
          </p:nvGrpSpPr>
          <p:grpSpPr>
            <a:xfrm>
              <a:off x="3277917" y="3971918"/>
              <a:ext cx="7935840" cy="2108520"/>
              <a:chOff x="1997397" y="3316437"/>
              <a:chExt cx="7935840" cy="210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EC03D5FE-A944-8AB1-8D2F-15964FAB69CF}"/>
                      </a:ext>
                    </a:extLst>
                  </p14:cNvPr>
                  <p14:cNvContentPartPr/>
                  <p14:nvPr/>
                </p14:nvContentPartPr>
                <p14:xfrm>
                  <a:off x="2327877" y="4970277"/>
                  <a:ext cx="7348320" cy="11772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EC03D5FE-A944-8AB1-8D2F-15964FAB69CF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318877" y="4961277"/>
                    <a:ext cx="736596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DF403626-7727-C73E-E968-AED273E692C1}"/>
                      </a:ext>
                    </a:extLst>
                  </p14:cNvPr>
                  <p14:cNvContentPartPr/>
                  <p14:nvPr/>
                </p14:nvContentPartPr>
                <p14:xfrm>
                  <a:off x="1997397" y="5396157"/>
                  <a:ext cx="61200" cy="720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DF403626-7727-C73E-E968-AED273E692C1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1988397" y="5387157"/>
                    <a:ext cx="78840" cy="2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6C6512DE-7588-5196-256B-DD789DEB703B}"/>
                      </a:ext>
                    </a:extLst>
                  </p14:cNvPr>
                  <p14:cNvContentPartPr/>
                  <p14:nvPr/>
                </p14:nvContentPartPr>
                <p14:xfrm>
                  <a:off x="2150757" y="5274117"/>
                  <a:ext cx="53640" cy="15084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6C6512DE-7588-5196-256B-DD789DEB703B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141757" y="5265117"/>
                    <a:ext cx="7128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7B7E3ACD-B78C-2A8B-18E0-24542656EAC6}"/>
                      </a:ext>
                    </a:extLst>
                  </p14:cNvPr>
                  <p14:cNvContentPartPr/>
                  <p14:nvPr/>
                </p14:nvContentPartPr>
                <p14:xfrm>
                  <a:off x="2252277" y="5322717"/>
                  <a:ext cx="60120" cy="9504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7B7E3ACD-B78C-2A8B-18E0-24542656EAC6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243277" y="5313717"/>
                    <a:ext cx="7776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7B080E3C-0B1A-0A8D-27E8-1643BBAE8442}"/>
                      </a:ext>
                    </a:extLst>
                  </p14:cNvPr>
                  <p14:cNvContentPartPr/>
                  <p14:nvPr/>
                </p14:nvContentPartPr>
                <p14:xfrm>
                  <a:off x="2353797" y="5325237"/>
                  <a:ext cx="51840" cy="691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7B080E3C-0B1A-0A8D-27E8-1643BBAE8442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344797" y="5316237"/>
                    <a:ext cx="69480" cy="8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9C4B8DC9-DB09-A02D-1E97-1509EA2AAC8D}"/>
                      </a:ext>
                    </a:extLst>
                  </p14:cNvPr>
                  <p14:cNvContentPartPr/>
                  <p14:nvPr/>
                </p14:nvContentPartPr>
                <p14:xfrm>
                  <a:off x="2177757" y="5271957"/>
                  <a:ext cx="29880" cy="684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9C4B8DC9-DB09-A02D-1E97-1509EA2AAC8D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168757" y="5262957"/>
                    <a:ext cx="4752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27044EC5-7B69-B4AA-35AA-8169D2EC9D18}"/>
                      </a:ext>
                    </a:extLst>
                  </p14:cNvPr>
                  <p14:cNvContentPartPr/>
                  <p14:nvPr/>
                </p14:nvContentPartPr>
                <p14:xfrm>
                  <a:off x="9646317" y="5270877"/>
                  <a:ext cx="82800" cy="13320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27044EC5-7B69-B4AA-35AA-8169D2EC9D18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9637317" y="5261901"/>
                    <a:ext cx="100440" cy="1507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14DE15FF-B81D-D84B-ECF2-FDCD441950BB}"/>
                      </a:ext>
                    </a:extLst>
                  </p14:cNvPr>
                  <p14:cNvContentPartPr/>
                  <p14:nvPr/>
                </p14:nvContentPartPr>
                <p14:xfrm>
                  <a:off x="9772677" y="5299677"/>
                  <a:ext cx="63360" cy="8784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14DE15FF-B81D-D84B-ECF2-FDCD441950BB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9763626" y="5290677"/>
                    <a:ext cx="81101" cy="10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941915A4-9B83-8600-869D-A3D79FAECF54}"/>
                      </a:ext>
                    </a:extLst>
                  </p14:cNvPr>
                  <p14:cNvContentPartPr/>
                  <p14:nvPr/>
                </p14:nvContentPartPr>
                <p14:xfrm>
                  <a:off x="9856557" y="5293197"/>
                  <a:ext cx="76680" cy="8460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941915A4-9B83-8600-869D-A3D79FAECF5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9847515" y="5284197"/>
                    <a:ext cx="94403" cy="1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7AA051FC-8708-88C0-DE01-5F3FAAF77973}"/>
                      </a:ext>
                    </a:extLst>
                  </p14:cNvPr>
                  <p14:cNvContentPartPr/>
                  <p14:nvPr/>
                </p14:nvContentPartPr>
                <p14:xfrm>
                  <a:off x="5896917" y="4977837"/>
                  <a:ext cx="4320" cy="11808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7AA051FC-8708-88C0-DE01-5F3FAAF77973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5887917" y="4968837"/>
                    <a:ext cx="2196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FE4FFB9A-DA94-11EE-25E8-EC8F766063F4}"/>
                      </a:ext>
                    </a:extLst>
                  </p14:cNvPr>
                  <p14:cNvContentPartPr/>
                  <p14:nvPr/>
                </p14:nvContentPartPr>
                <p14:xfrm>
                  <a:off x="5752917" y="4985397"/>
                  <a:ext cx="27720" cy="12060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FE4FFB9A-DA94-11EE-25E8-EC8F766063F4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5743917" y="4976397"/>
                    <a:ext cx="4536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F7B98B92-0D90-FC26-8DE0-3C113B66EBC1}"/>
                      </a:ext>
                    </a:extLst>
                  </p14:cNvPr>
                  <p14:cNvContentPartPr/>
                  <p14:nvPr/>
                </p14:nvContentPartPr>
                <p14:xfrm>
                  <a:off x="5796837" y="5307237"/>
                  <a:ext cx="117360" cy="2664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F7B98B92-0D90-FC26-8DE0-3C113B66EBC1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5787837" y="5298357"/>
                    <a:ext cx="135000" cy="440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C7897FDC-D1B6-1064-041B-4C8904D09E99}"/>
                      </a:ext>
                    </a:extLst>
                  </p14:cNvPr>
                  <p14:cNvContentPartPr/>
                  <p14:nvPr/>
                </p14:nvContentPartPr>
                <p14:xfrm>
                  <a:off x="5936517" y="5217957"/>
                  <a:ext cx="86760" cy="1317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C7897FDC-D1B6-1064-041B-4C8904D09E99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5927517" y="5208957"/>
                    <a:ext cx="10440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F0971D62-A889-1721-C826-8D8252348BBB}"/>
                      </a:ext>
                    </a:extLst>
                  </p14:cNvPr>
                  <p14:cNvContentPartPr/>
                  <p14:nvPr/>
                </p14:nvContentPartPr>
                <p14:xfrm>
                  <a:off x="5584077" y="5283837"/>
                  <a:ext cx="64800" cy="72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F0971D62-A889-1721-C826-8D8252348BBB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5575077" y="5274837"/>
                    <a:ext cx="82440" cy="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3E649C56-1B4D-9F14-CD7F-1E744BACA6AD}"/>
                      </a:ext>
                    </a:extLst>
                  </p14:cNvPr>
                  <p14:cNvContentPartPr/>
                  <p14:nvPr/>
                </p14:nvContentPartPr>
                <p14:xfrm>
                  <a:off x="5683437" y="5221917"/>
                  <a:ext cx="4680" cy="5292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3E649C56-1B4D-9F14-CD7F-1E744BACA6AD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5674437" y="5212917"/>
                    <a:ext cx="22320" cy="7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EF55488E-2DFF-789A-281D-FF96470395FB}"/>
                      </a:ext>
                    </a:extLst>
                  </p14:cNvPr>
                  <p14:cNvContentPartPr/>
                  <p14:nvPr/>
                </p14:nvContentPartPr>
                <p14:xfrm>
                  <a:off x="5724117" y="5208957"/>
                  <a:ext cx="48960" cy="5472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EF55488E-2DFF-789A-281D-FF96470395FB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5715117" y="5199957"/>
                    <a:ext cx="66600" cy="7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62CE6E89-28BB-1926-E1AB-9A4B37F7CF99}"/>
                      </a:ext>
                    </a:extLst>
                  </p14:cNvPr>
                  <p14:cNvContentPartPr/>
                  <p14:nvPr/>
                </p14:nvContentPartPr>
                <p14:xfrm>
                  <a:off x="2790117" y="3498597"/>
                  <a:ext cx="6835320" cy="142920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62CE6E89-28BB-1926-E1AB-9A4B37F7CF99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2781117" y="3489597"/>
                    <a:ext cx="6852960" cy="144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3BEB3C9E-99D5-4033-54E1-CE48175E8138}"/>
                      </a:ext>
                    </a:extLst>
                  </p14:cNvPr>
                  <p14:cNvContentPartPr/>
                  <p14:nvPr/>
                </p14:nvContentPartPr>
                <p14:xfrm>
                  <a:off x="5822757" y="3354237"/>
                  <a:ext cx="31320" cy="165960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3BEB3C9E-99D5-4033-54E1-CE48175E8138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5813757" y="3345237"/>
                    <a:ext cx="48960" cy="167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368FDA56-2D2B-30AE-4D71-6E837CD72F33}"/>
                      </a:ext>
                    </a:extLst>
                  </p14:cNvPr>
                  <p14:cNvContentPartPr/>
                  <p14:nvPr/>
                </p14:nvContentPartPr>
                <p14:xfrm>
                  <a:off x="5907357" y="3316437"/>
                  <a:ext cx="54360" cy="175464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368FDA56-2D2B-30AE-4D71-6E837CD72F33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5898357" y="3307435"/>
                    <a:ext cx="72000" cy="1772284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FA63858-193E-D781-C5AE-23520201627E}"/>
                    </a:ext>
                  </a:extLst>
                </p14:cNvPr>
                <p14:cNvContentPartPr/>
                <p14:nvPr/>
              </p14:nvContentPartPr>
              <p14:xfrm>
                <a:off x="7036037" y="6106399"/>
                <a:ext cx="176400" cy="32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FA63858-193E-D781-C5AE-23520201627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027397" y="6097759"/>
                  <a:ext cx="194040" cy="50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5F1F0ED-8595-D744-11FD-E8F37C053518}"/>
                </a:ext>
              </a:extLst>
            </p:cNvPr>
            <p:cNvGrpSpPr/>
            <p:nvPr/>
          </p:nvGrpSpPr>
          <p:grpSpPr>
            <a:xfrm>
              <a:off x="7069517" y="6199639"/>
              <a:ext cx="78480" cy="120240"/>
              <a:chOff x="7069517" y="6199639"/>
              <a:chExt cx="78480" cy="120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7965F3DF-18AA-C33A-C022-DE5330F545F4}"/>
                      </a:ext>
                    </a:extLst>
                  </p14:cNvPr>
                  <p14:cNvContentPartPr/>
                  <p14:nvPr/>
                </p14:nvContentPartPr>
                <p14:xfrm>
                  <a:off x="7069517" y="6233839"/>
                  <a:ext cx="6120" cy="7380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7965F3DF-18AA-C33A-C022-DE5330F545F4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7060517" y="6225199"/>
                    <a:ext cx="2376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2DC5086B-D696-2AA4-A4D4-173F06A93A74}"/>
                      </a:ext>
                    </a:extLst>
                  </p14:cNvPr>
                  <p14:cNvContentPartPr/>
                  <p14:nvPr/>
                </p14:nvContentPartPr>
                <p14:xfrm>
                  <a:off x="7139357" y="6199639"/>
                  <a:ext cx="8640" cy="12024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2DC5086B-D696-2AA4-A4D4-173F06A93A74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7130357" y="6190639"/>
                    <a:ext cx="26280" cy="137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1336C7F-AAA4-4363-4C27-D39A31F2028F}"/>
                </a:ext>
              </a:extLst>
            </p:cNvPr>
            <p:cNvGrpSpPr/>
            <p:nvPr/>
          </p:nvGrpSpPr>
          <p:grpSpPr>
            <a:xfrm>
              <a:off x="3859757" y="6314119"/>
              <a:ext cx="6962040" cy="299880"/>
              <a:chOff x="3859757" y="6314119"/>
              <a:chExt cx="6962040" cy="299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CEDB39B1-EAB8-9365-4B85-3B5B64EAF090}"/>
                      </a:ext>
                    </a:extLst>
                  </p14:cNvPr>
                  <p14:cNvContentPartPr/>
                  <p14:nvPr/>
                </p14:nvContentPartPr>
                <p14:xfrm>
                  <a:off x="3868397" y="6328159"/>
                  <a:ext cx="4680" cy="17568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CEDB39B1-EAB8-9365-4B85-3B5B64EAF090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859757" y="6319519"/>
                    <a:ext cx="22320" cy="19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E334BBB0-1559-F17C-316A-B46ED8A385C8}"/>
                      </a:ext>
                    </a:extLst>
                  </p14:cNvPr>
                  <p14:cNvContentPartPr/>
                  <p14:nvPr/>
                </p14:nvContentPartPr>
                <p14:xfrm>
                  <a:off x="3859757" y="6314119"/>
                  <a:ext cx="6962040" cy="29988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E334BBB0-1559-F17C-316A-B46ED8A385C8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851117" y="6305479"/>
                    <a:ext cx="6979680" cy="317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521F0386-E941-EF89-84D5-0757FF25CE31}"/>
                </a:ext>
              </a:extLst>
            </p:cNvPr>
            <p:cNvGrpSpPr/>
            <p:nvPr/>
          </p:nvGrpSpPr>
          <p:grpSpPr>
            <a:xfrm>
              <a:off x="7030997" y="6713359"/>
              <a:ext cx="417240" cy="131040"/>
              <a:chOff x="7030997" y="6713359"/>
              <a:chExt cx="417240" cy="13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591FB6E2-CBA5-4005-82C2-CC4769E2E24F}"/>
                      </a:ext>
                    </a:extLst>
                  </p14:cNvPr>
                  <p14:cNvContentPartPr/>
                  <p14:nvPr/>
                </p14:nvContentPartPr>
                <p14:xfrm>
                  <a:off x="7030997" y="6713359"/>
                  <a:ext cx="11520" cy="12312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591FB6E2-CBA5-4005-82C2-CC4769E2E24F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7022357" y="6704359"/>
                    <a:ext cx="29160" cy="14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109E8B1B-F75C-0B4B-AC58-1E124BBE11A1}"/>
                      </a:ext>
                    </a:extLst>
                  </p14:cNvPr>
                  <p14:cNvContentPartPr/>
                  <p14:nvPr/>
                </p14:nvContentPartPr>
                <p14:xfrm>
                  <a:off x="7120637" y="6745759"/>
                  <a:ext cx="62640" cy="8172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109E8B1B-F75C-0B4B-AC58-1E124BBE11A1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7111637" y="6737119"/>
                    <a:ext cx="80280" cy="9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FF951927-5F76-F85D-2BEE-8C1C05254E92}"/>
                      </a:ext>
                    </a:extLst>
                  </p14:cNvPr>
                  <p14:cNvContentPartPr/>
                  <p14:nvPr/>
                </p14:nvContentPartPr>
                <p14:xfrm>
                  <a:off x="7241957" y="6746119"/>
                  <a:ext cx="81720" cy="7776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FF951927-5F76-F85D-2BEE-8C1C05254E9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7233317" y="6737479"/>
                    <a:ext cx="99360" cy="9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5E36B72C-6A33-A59D-888A-282F2412E1BF}"/>
                      </a:ext>
                    </a:extLst>
                  </p14:cNvPr>
                  <p14:cNvContentPartPr/>
                  <p14:nvPr/>
                </p14:nvContentPartPr>
                <p14:xfrm>
                  <a:off x="7359677" y="6751519"/>
                  <a:ext cx="88560" cy="9288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5E36B72C-6A33-A59D-888A-282F2412E1BF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7351037" y="6742879"/>
                    <a:ext cx="106200" cy="110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6C2EBE48-D1C2-96CB-94B1-EEFB434623AC}"/>
              </a:ext>
            </a:extLst>
          </p:cNvPr>
          <p:cNvSpPr txBox="1"/>
          <p:nvPr/>
        </p:nvSpPr>
        <p:spPr>
          <a:xfrm>
            <a:off x="551650" y="1658446"/>
            <a:ext cx="51024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7030A0"/>
                </a:solidFill>
              </a:rPr>
              <a:t>Just comparing the mean vs the median to determine the shape of a distribution could be misleading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7030A0"/>
                </a:solidFill>
              </a:rPr>
              <a:t>We also have to take into account the scale or the range of the entire distribution to get a clear idea of the shape</a:t>
            </a:r>
          </a:p>
        </p:txBody>
      </p:sp>
    </p:spTree>
    <p:extLst>
      <p:ext uri="{BB962C8B-B14F-4D97-AF65-F5344CB8AC3E}">
        <p14:creationId xmlns:p14="http://schemas.microsoft.com/office/powerpoint/2010/main" val="3892048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8EFE-D2A0-884F-81FB-C65909BA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D02CA-2D0F-AD49-B668-34185EE54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19926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Mode</a:t>
            </a:r>
          </a:p>
          <a:p>
            <a:r>
              <a:rPr lang="en-US" sz="2000" dirty="0"/>
              <a:t>Most common data value.</a:t>
            </a:r>
          </a:p>
          <a:p>
            <a:pPr lvl="1"/>
            <a:r>
              <a:rPr lang="en-US" sz="1800" dirty="0"/>
              <a:t>If all data occur the same number of times, there is no mode.</a:t>
            </a:r>
          </a:p>
          <a:p>
            <a:pPr lvl="1"/>
            <a:r>
              <a:rPr lang="en-US" sz="1800" dirty="0"/>
              <a:t>Can have more than one mode.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Frequency Tables and Histograms</a:t>
            </a:r>
          </a:p>
          <a:p>
            <a:pPr lvl="1"/>
            <a:r>
              <a:rPr lang="en-US" sz="1800" dirty="0"/>
              <a:t>The </a:t>
            </a:r>
            <a:r>
              <a:rPr lang="en-US" sz="1800" u="sng" dirty="0"/>
              <a:t>actual value</a:t>
            </a:r>
            <a:r>
              <a:rPr lang="en-US" sz="1800" dirty="0"/>
              <a:t> for the </a:t>
            </a:r>
            <a:r>
              <a:rPr lang="en-US" sz="1800" u="sng" dirty="0"/>
              <a:t>mode</a:t>
            </a:r>
            <a:r>
              <a:rPr lang="en-US" sz="1800" dirty="0"/>
              <a:t> is identified by the midpoint of the class (bin) that contains the most data.</a:t>
            </a:r>
          </a:p>
          <a:p>
            <a:pPr lvl="1"/>
            <a:r>
              <a:rPr lang="en-US" sz="1800" dirty="0"/>
              <a:t>It is sometimes called the </a:t>
            </a:r>
            <a:r>
              <a:rPr lang="en-US" sz="1800" i="1" dirty="0"/>
              <a:t>modal class.</a:t>
            </a:r>
          </a:p>
          <a:p>
            <a:pPr marL="457200" lvl="1" indent="0">
              <a:buNone/>
            </a:pPr>
            <a:endParaRPr lang="en-US" sz="1800" i="1" dirty="0"/>
          </a:p>
          <a:p>
            <a:r>
              <a:rPr lang="en-US" sz="2000" dirty="0"/>
              <a:t>The Mode is the ONLY measure of center that works with </a:t>
            </a:r>
            <a:r>
              <a:rPr lang="en-US" sz="2000" u="sng" dirty="0"/>
              <a:t>qualitative data</a:t>
            </a:r>
            <a:r>
              <a:rPr lang="en-US" sz="2000" dirty="0"/>
              <a:t> as well.</a:t>
            </a:r>
          </a:p>
          <a:p>
            <a:endParaRPr lang="en-US" sz="2000" dirty="0"/>
          </a:p>
          <a:p>
            <a:endParaRPr lang="en-US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D9744C-2A3E-77EC-3D58-30CFEC4EED57}"/>
              </a:ext>
            </a:extLst>
          </p:cNvPr>
          <p:cNvGrpSpPr/>
          <p:nvPr/>
        </p:nvGrpSpPr>
        <p:grpSpPr>
          <a:xfrm>
            <a:off x="8533331" y="1290347"/>
            <a:ext cx="2901836" cy="2630631"/>
            <a:chOff x="7858126" y="2324689"/>
            <a:chExt cx="3832584" cy="33331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292256-F0DE-B44B-AEEC-F0E100A94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58126" y="2372020"/>
              <a:ext cx="3832584" cy="328583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A6875E3-BF18-004F-B015-0EEA03D10072}"/>
                </a:ext>
              </a:extLst>
            </p:cNvPr>
            <p:cNvSpPr txBox="1"/>
            <p:nvPr/>
          </p:nvSpPr>
          <p:spPr>
            <a:xfrm>
              <a:off x="8501062" y="2324689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Mode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EF0FF45-C823-414A-BE16-EAE939DE526C}"/>
                </a:ext>
              </a:extLst>
            </p:cNvPr>
            <p:cNvCxnSpPr/>
            <p:nvPr/>
          </p:nvCxnSpPr>
          <p:spPr>
            <a:xfrm>
              <a:off x="8871516" y="2694021"/>
              <a:ext cx="0" cy="4349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5DE4F9-8FD1-9F91-92C3-F7B4F01AED53}"/>
              </a:ext>
            </a:extLst>
          </p:cNvPr>
          <p:cNvGrpSpPr/>
          <p:nvPr/>
        </p:nvGrpSpPr>
        <p:grpSpPr>
          <a:xfrm>
            <a:off x="8020859" y="4457501"/>
            <a:ext cx="2907676" cy="2261109"/>
            <a:chOff x="8222740" y="4481251"/>
            <a:chExt cx="2907676" cy="226110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B0CD312-BFC7-4D97-E53A-2A67FAB7B80A}"/>
                </a:ext>
              </a:extLst>
            </p:cNvPr>
            <p:cNvGrpSpPr/>
            <p:nvPr/>
          </p:nvGrpSpPr>
          <p:grpSpPr>
            <a:xfrm>
              <a:off x="8222740" y="4481251"/>
              <a:ext cx="2907676" cy="1950882"/>
              <a:chOff x="7973359" y="4357318"/>
              <a:chExt cx="2907676" cy="195088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60023D6-2B41-9A35-A78C-2CC2819B9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73359" y="4667545"/>
                <a:ext cx="2537222" cy="1640655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A55DF0-1EDB-6CE2-838C-30788F716D79}"/>
                  </a:ext>
                </a:extLst>
              </p:cNvPr>
              <p:cNvSpPr txBox="1"/>
              <p:nvPr/>
            </p:nvSpPr>
            <p:spPr>
              <a:xfrm>
                <a:off x="10140127" y="4357318"/>
                <a:ext cx="7409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Mode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807EDE8-CF8C-B637-FC7D-A91773E071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70275" y="4726650"/>
                <a:ext cx="320635" cy="28473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5DFC41-0E82-8125-08A3-ADEFEB9CDBCC}"/>
                </a:ext>
              </a:extLst>
            </p:cNvPr>
            <p:cNvSpPr txBox="1"/>
            <p:nvPr/>
          </p:nvSpPr>
          <p:spPr>
            <a:xfrm>
              <a:off x="8222740" y="6542305"/>
              <a:ext cx="208903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https://</a:t>
              </a:r>
              <a:r>
                <a:rPr lang="en-US" sz="700" dirty="0" err="1"/>
                <a:t>www.mathsisfun.com</a:t>
              </a:r>
              <a:r>
                <a:rPr lang="en-US" sz="700" dirty="0"/>
                <a:t>/data/bar-</a:t>
              </a:r>
              <a:r>
                <a:rPr lang="en-US" sz="700" dirty="0" err="1"/>
                <a:t>graphs.html</a:t>
              </a:r>
              <a:endParaRPr lang="en-US" sz="7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F398C67-FC69-FADD-BB06-BCED3B558D1C}"/>
              </a:ext>
            </a:extLst>
          </p:cNvPr>
          <p:cNvGrpSpPr/>
          <p:nvPr/>
        </p:nvGrpSpPr>
        <p:grpSpPr>
          <a:xfrm>
            <a:off x="4985929" y="516477"/>
            <a:ext cx="2820205" cy="1408627"/>
            <a:chOff x="4985929" y="516477"/>
            <a:chExt cx="2820205" cy="140862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9129115-0759-82A3-1CB3-B8810EF93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5929" y="516477"/>
              <a:ext cx="2261507" cy="140862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0CD6A9-0A67-08C0-9250-8DEDC67B044A}"/>
                </a:ext>
              </a:extLst>
            </p:cNvPr>
            <p:cNvSpPr txBox="1"/>
            <p:nvPr/>
          </p:nvSpPr>
          <p:spPr>
            <a:xfrm>
              <a:off x="7245156" y="1466669"/>
              <a:ext cx="560978" cy="291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Mode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11B6014-0634-222D-5086-63D152B83297}"/>
                </a:ext>
              </a:extLst>
            </p:cNvPr>
            <p:cNvSpPr/>
            <p:nvPr/>
          </p:nvSpPr>
          <p:spPr>
            <a:xfrm>
              <a:off x="5066996" y="1551769"/>
              <a:ext cx="1986948" cy="206387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45393B5-6DE3-15BE-1421-42D30E2975A9}"/>
                  </a:ext>
                </a:extLst>
              </p14:cNvPr>
              <p14:cNvContentPartPr/>
              <p14:nvPr/>
            </p14:nvContentPartPr>
            <p14:xfrm>
              <a:off x="9281637" y="3271437"/>
              <a:ext cx="1440" cy="90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45393B5-6DE3-15BE-1421-42D30E2975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72637" y="3262797"/>
                <a:ext cx="19080" cy="1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0314F-2515-064C-AE3C-FA60C5CB2B84}"/>
              </a:ext>
            </a:extLst>
          </p:cNvPr>
          <p:cNvGrpSpPr/>
          <p:nvPr/>
        </p:nvGrpSpPr>
        <p:grpSpPr>
          <a:xfrm>
            <a:off x="6784453" y="1979946"/>
            <a:ext cx="1385280" cy="624960"/>
            <a:chOff x="6770637" y="1966797"/>
            <a:chExt cx="1385280" cy="62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B14A284-CAC5-EED4-4219-134C6E346EAB}"/>
                    </a:ext>
                  </a:extLst>
                </p14:cNvPr>
                <p14:cNvContentPartPr/>
                <p14:nvPr/>
              </p14:nvContentPartPr>
              <p14:xfrm>
                <a:off x="6827157" y="2010357"/>
                <a:ext cx="1235160" cy="541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B14A284-CAC5-EED4-4219-134C6E346EA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18517" y="2001717"/>
                  <a:ext cx="125280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47E4171-F717-D657-FFE7-194693E8917B}"/>
                    </a:ext>
                  </a:extLst>
                </p14:cNvPr>
                <p14:cNvContentPartPr/>
                <p14:nvPr/>
              </p14:nvContentPartPr>
              <p14:xfrm>
                <a:off x="8048637" y="2480517"/>
                <a:ext cx="107280" cy="111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47E4171-F717-D657-FFE7-194693E8917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39997" y="2471517"/>
                  <a:ext cx="124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9A0B497-9522-261C-2971-ECBDF4D22AF1}"/>
                    </a:ext>
                  </a:extLst>
                </p14:cNvPr>
                <p14:cNvContentPartPr/>
                <p14:nvPr/>
              </p14:nvContentPartPr>
              <p14:xfrm>
                <a:off x="6770637" y="1966797"/>
                <a:ext cx="142560" cy="168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9A0B497-9522-261C-2971-ECBDF4D22AF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761637" y="1958157"/>
                  <a:ext cx="160200" cy="185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248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8EFE-D2A0-884F-81FB-C65909BA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D02CA-2D0F-AD49-B668-34185EE54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1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Weighted Mean (Mean of Grouped Data)</a:t>
            </a:r>
          </a:p>
          <a:p>
            <a:r>
              <a:rPr lang="en-US" sz="2000" dirty="0"/>
              <a:t>Used for Frequency Tables, when we don’t have the raw data.</a:t>
            </a:r>
          </a:p>
          <a:p>
            <a:r>
              <a:rPr lang="en-US" sz="2000" dirty="0"/>
              <a:t>Uses midpoints to estimate each class and frequencies to provide "weight" for each class.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u="sng" dirty="0"/>
              <a:t>Simple Example</a:t>
            </a:r>
            <a:r>
              <a:rPr lang="en-US" sz="2000" dirty="0"/>
              <a:t>:</a:t>
            </a:r>
          </a:p>
          <a:p>
            <a:endParaRPr lang="en-US" sz="2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0314A0-30F0-464F-87F6-7984E14DA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045631"/>
              </p:ext>
            </p:extLst>
          </p:nvPr>
        </p:nvGraphicFramePr>
        <p:xfrm>
          <a:off x="839191" y="5043567"/>
          <a:ext cx="2699868" cy="1598779"/>
        </p:xfrm>
        <a:graphic>
          <a:graphicData uri="http://schemas.openxmlformats.org/drawingml/2006/table">
            <a:tbl>
              <a:tblPr/>
              <a:tblGrid>
                <a:gridCol w="745518">
                  <a:extLst>
                    <a:ext uri="{9D8B030D-6E8A-4147-A177-3AD203B41FA5}">
                      <a16:colId xmlns:a16="http://schemas.microsoft.com/office/drawing/2014/main" val="116376184"/>
                    </a:ext>
                  </a:extLst>
                </a:gridCol>
                <a:gridCol w="977175">
                  <a:extLst>
                    <a:ext uri="{9D8B030D-6E8A-4147-A177-3AD203B41FA5}">
                      <a16:colId xmlns:a16="http://schemas.microsoft.com/office/drawing/2014/main" val="2667828662"/>
                    </a:ext>
                  </a:extLst>
                </a:gridCol>
                <a:gridCol w="977175">
                  <a:extLst>
                    <a:ext uri="{9D8B030D-6E8A-4147-A177-3AD203B41FA5}">
                      <a16:colId xmlns:a16="http://schemas.microsoft.com/office/drawing/2014/main" val="2051156507"/>
                    </a:ext>
                  </a:extLst>
                </a:gridCol>
              </a:tblGrid>
              <a:tr h="7731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Midpoint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6508"/>
                  </a:ext>
                </a:extLst>
              </a:tr>
              <a:tr h="2752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0-2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(0+2)/2 = 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7105978"/>
                  </a:ext>
                </a:extLst>
              </a:tr>
              <a:tr h="2752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2-4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074601"/>
                  </a:ext>
                </a:extLst>
              </a:tr>
              <a:tr h="2752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4-6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796794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BC0920-4851-D440-9215-7AFDB829DAAF}"/>
                  </a:ext>
                </a:extLst>
              </p:cNvPr>
              <p:cNvSpPr txBox="1"/>
              <p:nvPr/>
            </p:nvSpPr>
            <p:spPr>
              <a:xfrm>
                <a:off x="4139654" y="4197743"/>
                <a:ext cx="6753324" cy="1050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Regular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0+0+1+</m:t>
                        </m:r>
                        <m:r>
                          <a:rPr lang="en-US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2+3+</m:t>
                        </m:r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4+4+5+6+6</m:t>
                        </m:r>
                      </m:e>
                    </m:d>
                    <m: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>
                  <a:solidFill>
                    <a:srgbClr val="0070C0"/>
                  </a:solidFill>
                </a:endParaRPr>
              </a:p>
              <a:p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BC0920-4851-D440-9215-7AFDB829D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654" y="4197743"/>
                <a:ext cx="6753324" cy="1050929"/>
              </a:xfrm>
              <a:prstGeom prst="rect">
                <a:avLst/>
              </a:prstGeom>
              <a:blipFill>
                <a:blip r:embed="rId2"/>
                <a:stretch>
                  <a:fillRect l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230A2CB-9ED7-014B-8C2F-B4A9187C6C7F}"/>
              </a:ext>
            </a:extLst>
          </p:cNvPr>
          <p:cNvSpPr txBox="1"/>
          <p:nvPr/>
        </p:nvSpPr>
        <p:spPr>
          <a:xfrm>
            <a:off x="838200" y="4329906"/>
            <a:ext cx="24032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(10 </a:t>
            </a:r>
            <a:r>
              <a:rPr lang="en-US" dirty="0" err="1"/>
              <a:t>obs</a:t>
            </a:r>
            <a:r>
              <a:rPr lang="en-US" dirty="0"/>
              <a:t>):</a:t>
            </a:r>
          </a:p>
          <a:p>
            <a:r>
              <a:rPr lang="en-US" dirty="0">
                <a:solidFill>
                  <a:srgbClr val="0070C0"/>
                </a:solidFill>
              </a:rPr>
              <a:t>0, 1, 2,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3, 3,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4, 4, 5, 6, 6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89AF0F-1328-3742-A635-2C88EB7CD67F}"/>
                  </a:ext>
                </a:extLst>
              </p:cNvPr>
              <p:cNvSpPr txBox="1"/>
              <p:nvPr/>
            </p:nvSpPr>
            <p:spPr>
              <a:xfrm>
                <a:off x="3916418" y="5468231"/>
                <a:ext cx="8534316" cy="496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Weighted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1+1+1+</m:t>
                        </m:r>
                        <m:r>
                          <a:rPr lang="en-US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3+3+</m:t>
                        </m:r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5+5+5+5+5</m:t>
                        </m:r>
                      </m:e>
                    </m:d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89AF0F-1328-3742-A635-2C88EB7CD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418" y="5468231"/>
                <a:ext cx="8534316" cy="496931"/>
              </a:xfrm>
              <a:prstGeom prst="rect">
                <a:avLst/>
              </a:prstGeom>
              <a:blipFill>
                <a:blip r:embed="rId3"/>
                <a:stretch>
                  <a:fillRect l="-594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5371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6F3F0-6E0C-214C-9C99-B5A81316F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Calculator Fun Session 2!!!!</a:t>
            </a:r>
          </a:p>
        </p:txBody>
      </p:sp>
    </p:spTree>
    <p:extLst>
      <p:ext uri="{BB962C8B-B14F-4D97-AF65-F5344CB8AC3E}">
        <p14:creationId xmlns:p14="http://schemas.microsoft.com/office/powerpoint/2010/main" val="2623964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FFDCF-116F-9E41-B228-0698D91A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LCQ / Example 1: </a:t>
            </a:r>
            <a:r>
              <a:rPr lang="en-US" sz="3600" dirty="0"/>
              <a:t>1-Var Stats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03EB21-44A7-1A4A-A955-43F3F839359F}"/>
              </a:ext>
            </a:extLst>
          </p:cNvPr>
          <p:cNvSpPr txBox="1">
            <a:spLocks/>
          </p:cNvSpPr>
          <p:nvPr/>
        </p:nvSpPr>
        <p:spPr>
          <a:xfrm>
            <a:off x="387263" y="1702888"/>
            <a:ext cx="7086600" cy="3256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u="sng" dirty="0"/>
              <a:t>GOAL</a:t>
            </a:r>
            <a:r>
              <a:rPr lang="en-US" sz="1800" dirty="0"/>
              <a:t>: Find some Descriptive (Summary) Stats!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Enter data in L</a:t>
            </a:r>
            <a:r>
              <a:rPr lang="en-US" sz="1800" baseline="-25000" dirty="0"/>
              <a:t>1</a:t>
            </a:r>
            <a:r>
              <a:rPr lang="en-US" sz="1800" dirty="0"/>
              <a:t> (15 </a:t>
            </a:r>
            <a:r>
              <a:rPr lang="en-US" sz="1800" dirty="0" err="1"/>
              <a:t>obs</a:t>
            </a:r>
            <a:r>
              <a:rPr lang="en-US" sz="1800" dirty="0"/>
              <a:t>):</a:t>
            </a:r>
          </a:p>
          <a:p>
            <a:pPr lvl="1"/>
            <a:r>
              <a:rPr lang="en-US" sz="1600" dirty="0"/>
              <a:t>10, 23, 4, 6, 9, 3, 15, 6, 12, 11, 19, 10, 6, 8, 15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1-Var Stats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/>
              <a:t>List is L</a:t>
            </a:r>
            <a:r>
              <a:rPr lang="en-US" sz="1600" baseline="-25000" dirty="0"/>
              <a:t>1</a:t>
            </a:r>
            <a:r>
              <a:rPr lang="en-US" sz="1600" dirty="0"/>
              <a:t>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/>
              <a:t>Leave </a:t>
            </a:r>
            <a:r>
              <a:rPr lang="en-US" sz="1600" dirty="0" err="1"/>
              <a:t>FreqList</a:t>
            </a:r>
            <a:r>
              <a:rPr lang="en-US" sz="1600" dirty="0"/>
              <a:t> blank.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/>
              <a:t>Calculate!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8A5CC1-158B-B540-80F5-13502F5D7AEB}"/>
              </a:ext>
            </a:extLst>
          </p:cNvPr>
          <p:cNvSpPr txBox="1"/>
          <p:nvPr/>
        </p:nvSpPr>
        <p:spPr>
          <a:xfrm>
            <a:off x="3595174" y="4553944"/>
            <a:ext cx="8068812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u="sng" dirty="0"/>
              <a:t>Interpret results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say this data is from a sample of the number of eggs hens laid in the month.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Find</a:t>
            </a:r>
            <a:r>
              <a:rPr lang="en-US" dirty="0"/>
              <a:t> the </a:t>
            </a:r>
            <a:r>
              <a:rPr lang="en-US" u="sng" dirty="0"/>
              <a:t>mean</a:t>
            </a:r>
            <a:r>
              <a:rPr lang="en-US" dirty="0"/>
              <a:t>. </a:t>
            </a:r>
            <a:r>
              <a:rPr lang="en-US" b="1" dirty="0"/>
              <a:t>Show </a:t>
            </a:r>
            <a:r>
              <a:rPr lang="en-US" dirty="0"/>
              <a:t>your work. </a:t>
            </a:r>
            <a:r>
              <a:rPr lang="en-US" b="1" dirty="0"/>
              <a:t>Interpret</a:t>
            </a:r>
            <a:r>
              <a:rPr lang="en-US" dirty="0"/>
              <a:t> in </a:t>
            </a:r>
            <a:r>
              <a:rPr lang="en-US" u="sng" dirty="0"/>
              <a:t>context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421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FFDCF-116F-9E41-B228-0698D91A2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263" y="88073"/>
            <a:ext cx="10515600" cy="1325563"/>
          </a:xfrm>
        </p:spPr>
        <p:txBody>
          <a:bodyPr/>
          <a:lstStyle/>
          <a:p>
            <a:r>
              <a:rPr lang="en-US" dirty="0"/>
              <a:t>LCQ / Example 1: </a:t>
            </a:r>
            <a:r>
              <a:rPr lang="en-US" sz="3600" dirty="0"/>
              <a:t>1-Var Stats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03EB21-44A7-1A4A-A955-43F3F839359F}"/>
              </a:ext>
            </a:extLst>
          </p:cNvPr>
          <p:cNvSpPr txBox="1">
            <a:spLocks/>
          </p:cNvSpPr>
          <p:nvPr/>
        </p:nvSpPr>
        <p:spPr>
          <a:xfrm>
            <a:off x="387263" y="1702888"/>
            <a:ext cx="7086600" cy="3256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u="sng" dirty="0"/>
              <a:t>GOAL</a:t>
            </a:r>
            <a:r>
              <a:rPr lang="en-US" sz="1800" dirty="0"/>
              <a:t>: Find some Descriptive (Summary) Stats!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Enter data in L</a:t>
            </a:r>
            <a:r>
              <a:rPr lang="en-US" sz="1800" baseline="-25000" dirty="0"/>
              <a:t>1</a:t>
            </a:r>
            <a:r>
              <a:rPr lang="en-US" sz="1800" dirty="0"/>
              <a:t> (15 </a:t>
            </a:r>
            <a:r>
              <a:rPr lang="en-US" sz="1800" dirty="0" err="1"/>
              <a:t>obs</a:t>
            </a:r>
            <a:r>
              <a:rPr lang="en-US" sz="1800" dirty="0"/>
              <a:t>):</a:t>
            </a:r>
          </a:p>
          <a:p>
            <a:pPr lvl="1"/>
            <a:r>
              <a:rPr lang="en-US" sz="1600" dirty="0"/>
              <a:t>10, 23, 4, 6, 9, 3, 15, 6, 12, 11, 19, 10, 6, 8, 15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1-Var Stats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/>
              <a:t>List is L</a:t>
            </a:r>
            <a:r>
              <a:rPr lang="en-US" sz="1600" baseline="-25000" dirty="0"/>
              <a:t>1</a:t>
            </a:r>
            <a:r>
              <a:rPr lang="en-US" sz="1600" dirty="0"/>
              <a:t>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/>
              <a:t>Leave </a:t>
            </a:r>
            <a:r>
              <a:rPr lang="en-US" sz="1600" dirty="0" err="1"/>
              <a:t>FreqList</a:t>
            </a:r>
            <a:r>
              <a:rPr lang="en-US" sz="1600" dirty="0"/>
              <a:t> blank.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/>
              <a:t>Calculate!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8A5CC1-158B-B540-80F5-13502F5D7AEB}"/>
                  </a:ext>
                </a:extLst>
              </p:cNvPr>
              <p:cNvSpPr txBox="1"/>
              <p:nvPr/>
            </p:nvSpPr>
            <p:spPr>
              <a:xfrm>
                <a:off x="2269021" y="4106056"/>
                <a:ext cx="7511800" cy="255454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u="sng" dirty="0"/>
                  <a:t>Interpret results</a:t>
                </a:r>
                <a:r>
                  <a:rPr lang="en-US" sz="1600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Let’s say this data is from a sample of the number of eggs hens laid in the month.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highlight>
                      <a:srgbClr val="FFFF00"/>
                    </a:highlight>
                  </a:rPr>
                  <a:t>Find</a:t>
                </a:r>
                <a:r>
                  <a:rPr lang="en-US" sz="1600" dirty="0">
                    <a:highlight>
                      <a:srgbClr val="FFFF00"/>
                    </a:highlight>
                  </a:rPr>
                  <a:t> the </a:t>
                </a:r>
                <a:r>
                  <a:rPr lang="en-US" sz="1600" u="sng" dirty="0">
                    <a:highlight>
                      <a:srgbClr val="FFFF00"/>
                    </a:highlight>
                  </a:rPr>
                  <a:t>mean</a:t>
                </a:r>
                <a:r>
                  <a:rPr lang="en-US" sz="1600" dirty="0"/>
                  <a:t>. </a:t>
                </a:r>
                <a:r>
                  <a:rPr lang="en-US" sz="1600" b="1" dirty="0">
                    <a:highlight>
                      <a:srgbClr val="00FF00"/>
                    </a:highlight>
                  </a:rPr>
                  <a:t>Show </a:t>
                </a:r>
                <a:r>
                  <a:rPr lang="en-US" sz="1600" dirty="0">
                    <a:highlight>
                      <a:srgbClr val="00FF00"/>
                    </a:highlight>
                  </a:rPr>
                  <a:t>your work</a:t>
                </a:r>
                <a:r>
                  <a:rPr lang="en-US" sz="1600" dirty="0"/>
                  <a:t>. </a:t>
                </a:r>
                <a:r>
                  <a:rPr lang="en-US" sz="1600" b="1" dirty="0">
                    <a:highlight>
                      <a:srgbClr val="00FFFF"/>
                    </a:highlight>
                  </a:rPr>
                  <a:t>Interpret</a:t>
                </a:r>
                <a:r>
                  <a:rPr lang="en-US" sz="1600" dirty="0">
                    <a:highlight>
                      <a:srgbClr val="00FFFF"/>
                    </a:highlight>
                  </a:rPr>
                  <a:t> in </a:t>
                </a:r>
                <a:r>
                  <a:rPr lang="en-US" sz="1600" u="sng" dirty="0">
                    <a:highlight>
                      <a:srgbClr val="00FFFF"/>
                    </a:highlight>
                  </a:rPr>
                  <a:t>context</a:t>
                </a:r>
                <a:r>
                  <a:rPr lang="en-US" sz="1600" dirty="0">
                    <a:highlight>
                      <a:srgbClr val="00FFFF"/>
                    </a:highlight>
                  </a:rPr>
                  <a:t>.</a:t>
                </a:r>
              </a:p>
              <a:p>
                <a:endParaRPr lang="en-US" sz="16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b="0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600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highlight>
                      <a:srgbClr val="FFFF00"/>
                    </a:highlight>
                  </a:rPr>
                  <a:t>= 10.467</a:t>
                </a:r>
                <a:r>
                  <a:rPr lang="en-US" sz="1600" dirty="0"/>
                  <a:t>, </a:t>
                </a:r>
                <a:r>
                  <a:rPr lang="en-US" sz="1600" dirty="0">
                    <a:highlight>
                      <a:srgbClr val="00FF00"/>
                    </a:highlight>
                  </a:rPr>
                  <a:t>used calc to do 1-Var Stat on L</a:t>
                </a:r>
                <a:r>
                  <a:rPr lang="en-US" sz="1600" baseline="-25000" dirty="0">
                    <a:highlight>
                      <a:srgbClr val="00FF00"/>
                    </a:highlight>
                  </a:rPr>
                  <a:t>1</a:t>
                </a:r>
                <a:r>
                  <a:rPr lang="en-US" sz="1600" dirty="0"/>
                  <a:t> </a:t>
                </a:r>
                <a:r>
                  <a:rPr lang="en-US" sz="1600" i="1" dirty="0"/>
                  <a:t>→ this is a words explanation of what you did</a:t>
                </a:r>
                <a:endParaRPr lang="en-US" sz="1600" i="1" baseline="-25000" dirty="0"/>
              </a:p>
              <a:p>
                <a:r>
                  <a:rPr lang="en-US" sz="1600" i="1" dirty="0">
                    <a:solidFill>
                      <a:srgbClr val="7030A0"/>
                    </a:solidFill>
                  </a:rPr>
                  <a:t>or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600" i="1" dirty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highlight>
                      <a:srgbClr val="FFFF00"/>
                    </a:highlight>
                  </a:rPr>
                  <a:t>= 10.467</a:t>
                </a:r>
                <a:r>
                  <a:rPr lang="en-US" sz="1600" dirty="0"/>
                  <a:t>, </a:t>
                </a:r>
                <a:r>
                  <a:rPr lang="en-US" sz="1600" dirty="0">
                    <a:highlight>
                      <a:srgbClr val="00FF00"/>
                    </a:highlight>
                  </a:rPr>
                  <a:t>1-Var Stats(List = L</a:t>
                </a:r>
                <a:r>
                  <a:rPr lang="en-US" sz="1600" baseline="-25000" dirty="0">
                    <a:highlight>
                      <a:srgbClr val="00FF00"/>
                    </a:highlight>
                  </a:rPr>
                  <a:t>1</a:t>
                </a:r>
                <a:r>
                  <a:rPr lang="en-US" sz="1600" dirty="0">
                    <a:highlight>
                      <a:srgbClr val="00FF00"/>
                    </a:highlight>
                  </a:rPr>
                  <a:t>)</a:t>
                </a:r>
                <a:r>
                  <a:rPr lang="en-US" sz="1600" dirty="0"/>
                  <a:t> </a:t>
                </a:r>
                <a:r>
                  <a:rPr lang="en-US" sz="1600" i="1" dirty="0"/>
                  <a:t>→ this is </a:t>
                </a:r>
                <a:r>
                  <a:rPr lang="en-US" sz="1600" i="1" dirty="0" err="1"/>
                  <a:t>kinda</a:t>
                </a:r>
                <a:r>
                  <a:rPr lang="en-US" sz="1600" i="1" dirty="0"/>
                  <a:t> like writing the calc function and inputs</a:t>
                </a:r>
              </a:p>
              <a:p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highlight>
                      <a:srgbClr val="FFFF00"/>
                    </a:highlight>
                  </a:rPr>
                  <a:t>The average </a:t>
                </a:r>
                <a:r>
                  <a:rPr lang="en-US" sz="1600" dirty="0">
                    <a:highlight>
                      <a:srgbClr val="00FFFF"/>
                    </a:highlight>
                  </a:rPr>
                  <a:t>number of eggs that hens laid in the month</a:t>
                </a:r>
                <a:r>
                  <a:rPr lang="en-US" sz="1600" dirty="0">
                    <a:highlight>
                      <a:srgbClr val="FFFF00"/>
                    </a:highlight>
                  </a:rPr>
                  <a:t> was approximately 10.47</a:t>
                </a:r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8A5CC1-158B-B540-80F5-13502F5D7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021" y="4106056"/>
                <a:ext cx="7511800" cy="2554545"/>
              </a:xfrm>
              <a:prstGeom prst="rect">
                <a:avLst/>
              </a:prstGeom>
              <a:blipFill>
                <a:blip r:embed="rId2"/>
                <a:stretch>
                  <a:fillRect l="-337" t="-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75A9CB6-B834-0C7C-B647-F187DD1433DD}"/>
              </a:ext>
            </a:extLst>
          </p:cNvPr>
          <p:cNvSpPr txBox="1"/>
          <p:nvPr/>
        </p:nvSpPr>
        <p:spPr>
          <a:xfrm>
            <a:off x="5350815" y="6429768"/>
            <a:ext cx="584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7030A0"/>
                </a:solidFill>
              </a:rPr>
              <a:t>Could also calculate and show work via Excel, such as x-bar = AVERAGE(A1:A15)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7030A0"/>
                </a:solidFill>
              </a:rPr>
              <a:t>But need to get comfortable using calc and calc is just easier and gives more info </a:t>
            </a:r>
            <a:r>
              <a:rPr lang="en-US" sz="1200" i="1" dirty="0">
                <a:solidFill>
                  <a:srgbClr val="7030A0"/>
                </a:solidFill>
                <a:sym typeface="Wingdings" pitchFamily="2" charset="2"/>
              </a:rPr>
              <a:t></a:t>
            </a:r>
            <a:endParaRPr lang="en-US" sz="1200" i="1" dirty="0">
              <a:solidFill>
                <a:srgbClr val="7030A0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171106-EFE0-DA74-0E8D-2801C20C5E29}"/>
              </a:ext>
            </a:extLst>
          </p:cNvPr>
          <p:cNvGrpSpPr/>
          <p:nvPr/>
        </p:nvGrpSpPr>
        <p:grpSpPr>
          <a:xfrm>
            <a:off x="5893493" y="1255013"/>
            <a:ext cx="5882017" cy="3246120"/>
            <a:chOff x="5893493" y="1255013"/>
            <a:chExt cx="5882017" cy="324612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9499E17-0587-9221-286C-E7F6DE6CDCE2}"/>
                </a:ext>
              </a:extLst>
            </p:cNvPr>
            <p:cNvGrpSpPr/>
            <p:nvPr/>
          </p:nvGrpSpPr>
          <p:grpSpPr>
            <a:xfrm>
              <a:off x="5893493" y="1255013"/>
              <a:ext cx="5882017" cy="3246120"/>
              <a:chOff x="5637639" y="943077"/>
              <a:chExt cx="5882017" cy="324893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71C0A74-D0A4-C324-D691-B56604F76615}"/>
                  </a:ext>
                </a:extLst>
              </p:cNvPr>
              <p:cNvGrpSpPr/>
              <p:nvPr/>
            </p:nvGrpSpPr>
            <p:grpSpPr>
              <a:xfrm>
                <a:off x="9024019" y="2273500"/>
                <a:ext cx="2495637" cy="1918510"/>
                <a:chOff x="8563915" y="1486622"/>
                <a:chExt cx="2495637" cy="1918510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D561716-DCBB-8CF0-6EB0-9B1543A491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563915" y="1486622"/>
                  <a:ext cx="1549400" cy="1168400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F1D81A3B-3EBB-86FC-3A8D-93D50AEA01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510152" y="2236732"/>
                  <a:ext cx="1549400" cy="1168400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06526B4-4C7F-014E-88E7-670B85690700}"/>
                  </a:ext>
                </a:extLst>
              </p:cNvPr>
              <p:cNvGrpSpPr/>
              <p:nvPr/>
            </p:nvGrpSpPr>
            <p:grpSpPr>
              <a:xfrm>
                <a:off x="5637639" y="943077"/>
                <a:ext cx="3214843" cy="2454622"/>
                <a:chOff x="5637639" y="943077"/>
                <a:chExt cx="3214843" cy="2454622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582995E2-0420-F6DC-B86E-76CF6999DA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03082" y="2229299"/>
                  <a:ext cx="1549400" cy="1168400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D69254A9-7731-ACF1-4DB8-8126C3502A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37639" y="943077"/>
                  <a:ext cx="1549400" cy="1168400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295E2FA-4B44-7CA3-3354-963BC802B6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48485" y="2219884"/>
                  <a:ext cx="1549400" cy="1168400"/>
                </a:xfrm>
                <a:prstGeom prst="rect">
                  <a:avLst/>
                </a:prstGeom>
              </p:spPr>
            </p:pic>
          </p:grpSp>
        </p:grp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7C4EE25-2721-21C7-275A-6365DBFC75EB}"/>
                </a:ext>
              </a:extLst>
            </p:cNvPr>
            <p:cNvSpPr/>
            <p:nvPr/>
          </p:nvSpPr>
          <p:spPr>
            <a:xfrm>
              <a:off x="9279873" y="2848106"/>
              <a:ext cx="946237" cy="13309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171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7B19-4880-8445-879D-34767213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LCQ / Example 2:</a:t>
            </a:r>
            <a:r>
              <a:rPr lang="en-US" sz="3600" dirty="0"/>
              <a:t> </a:t>
            </a:r>
            <a:r>
              <a:rPr lang="en-US" sz="2800" dirty="0"/>
              <a:t>Weighted Mean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03120-48BC-2B47-B9B2-46CE718E3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325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u="sng" dirty="0"/>
              <a:t>GOAL</a:t>
            </a:r>
            <a:r>
              <a:rPr lang="en-US" sz="1800" dirty="0"/>
              <a:t>: Find the Weighted Mean!</a:t>
            </a:r>
          </a:p>
          <a:p>
            <a:pPr marL="0" indent="0">
              <a:buNone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Calculate Midpoints of each bin.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Enter data.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/>
              <a:t>Midpoints (our estimates) go in L</a:t>
            </a:r>
            <a:r>
              <a:rPr lang="en-US" sz="1600" baseline="-25000" dirty="0"/>
              <a:t>1</a:t>
            </a:r>
            <a:r>
              <a:rPr lang="en-US" sz="1600" dirty="0"/>
              <a:t>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/>
              <a:t>Frequencies (our weights) go in L</a:t>
            </a:r>
            <a:r>
              <a:rPr lang="en-US" sz="1600" baseline="-25000" dirty="0"/>
              <a:t>2</a:t>
            </a:r>
            <a:r>
              <a:rPr lang="en-US" sz="16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1-Var Stats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/>
              <a:t>List is L</a:t>
            </a:r>
            <a:r>
              <a:rPr lang="en-US" sz="1600" baseline="-25000" dirty="0"/>
              <a:t>1</a:t>
            </a:r>
            <a:r>
              <a:rPr lang="en-US" sz="1600" dirty="0"/>
              <a:t> (Midpoints).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 err="1"/>
              <a:t>FreqList</a:t>
            </a:r>
            <a:r>
              <a:rPr lang="en-US" sz="1600" dirty="0"/>
              <a:t> is L</a:t>
            </a:r>
            <a:r>
              <a:rPr lang="en-US" sz="1600" baseline="-25000" dirty="0"/>
              <a:t>2</a:t>
            </a:r>
            <a:r>
              <a:rPr lang="en-US" sz="1600" dirty="0"/>
              <a:t> (Frequencies).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/>
              <a:t>Calculate!</a:t>
            </a:r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D9A8BF1-7B3C-0C4D-8FBF-9CC6EEFAD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24896"/>
              </p:ext>
            </p:extLst>
          </p:nvPr>
        </p:nvGraphicFramePr>
        <p:xfrm>
          <a:off x="7675562" y="135629"/>
          <a:ext cx="4376738" cy="1978558"/>
        </p:xfrm>
        <a:graphic>
          <a:graphicData uri="http://schemas.openxmlformats.org/drawingml/2006/table">
            <a:tbl>
              <a:tblPr/>
              <a:tblGrid>
                <a:gridCol w="1208552">
                  <a:extLst>
                    <a:ext uri="{9D8B030D-6E8A-4147-A177-3AD203B41FA5}">
                      <a16:colId xmlns:a16="http://schemas.microsoft.com/office/drawing/2014/main" val="116376184"/>
                    </a:ext>
                  </a:extLst>
                </a:gridCol>
                <a:gridCol w="1584093">
                  <a:extLst>
                    <a:ext uri="{9D8B030D-6E8A-4147-A177-3AD203B41FA5}">
                      <a16:colId xmlns:a16="http://schemas.microsoft.com/office/drawing/2014/main" val="4047990239"/>
                    </a:ext>
                  </a:extLst>
                </a:gridCol>
                <a:gridCol w="1584093">
                  <a:extLst>
                    <a:ext uri="{9D8B030D-6E8A-4147-A177-3AD203B41FA5}">
                      <a16:colId xmlns:a16="http://schemas.microsoft.com/office/drawing/2014/main" val="771371392"/>
                    </a:ext>
                  </a:extLst>
                </a:gridCol>
              </a:tblGrid>
              <a:tr h="711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Midpoint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6508"/>
                  </a:ext>
                </a:extLst>
              </a:tr>
              <a:tr h="2213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0-10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1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7105978"/>
                  </a:ext>
                </a:extLst>
              </a:tr>
              <a:tr h="2213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1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074601"/>
                  </a:ext>
                </a:extLst>
              </a:tr>
              <a:tr h="2213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20-30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1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7967940"/>
                  </a:ext>
                </a:extLst>
              </a:tr>
              <a:tr h="2213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30-40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1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037633"/>
                  </a:ext>
                </a:extLst>
              </a:tr>
              <a:tr h="2213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40-50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1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82958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78610A-62FD-FC4C-866F-DB9DF94E43D7}"/>
              </a:ext>
            </a:extLst>
          </p:cNvPr>
          <p:cNvSpPr txBox="1"/>
          <p:nvPr/>
        </p:nvSpPr>
        <p:spPr>
          <a:xfrm>
            <a:off x="4419684" y="5152711"/>
            <a:ext cx="7632616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u="sng" dirty="0"/>
              <a:t>Interpret results</a:t>
            </a:r>
            <a:r>
              <a:rPr lang="en-US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Let’s say this data is about the number of homework assignments students had last semester in all of their classes.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Find</a:t>
            </a:r>
            <a:r>
              <a:rPr lang="en-US" sz="1600" dirty="0"/>
              <a:t> the </a:t>
            </a:r>
            <a:r>
              <a:rPr lang="en-US" sz="1600" u="sng" dirty="0"/>
              <a:t>weighted mean</a:t>
            </a:r>
            <a:r>
              <a:rPr lang="en-US" sz="1600" dirty="0"/>
              <a:t>. </a:t>
            </a:r>
            <a:r>
              <a:rPr lang="en-US" sz="1600" b="1" dirty="0"/>
              <a:t>Show</a:t>
            </a:r>
            <a:r>
              <a:rPr lang="en-US" sz="1600" dirty="0"/>
              <a:t> you work. </a:t>
            </a:r>
            <a:r>
              <a:rPr lang="en-US" sz="1600" b="1" dirty="0"/>
              <a:t>Interpret</a:t>
            </a:r>
            <a:r>
              <a:rPr lang="en-US" sz="1600" dirty="0"/>
              <a:t> in </a:t>
            </a:r>
            <a:r>
              <a:rPr lang="en-US" sz="1600" u="sng" dirty="0"/>
              <a:t>context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80749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57B19-4880-8445-879D-34767213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LCQ / Example 2:</a:t>
            </a:r>
            <a:r>
              <a:rPr lang="en-US" sz="3600" dirty="0"/>
              <a:t> </a:t>
            </a:r>
            <a:r>
              <a:rPr lang="en-US" sz="2800" dirty="0"/>
              <a:t>Weighted Mean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03120-48BC-2B47-B9B2-46CE718E3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325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u="sng" dirty="0"/>
              <a:t>GOAL</a:t>
            </a:r>
            <a:r>
              <a:rPr lang="en-US" sz="1800" dirty="0"/>
              <a:t>: Find the Weighted Mean!</a:t>
            </a:r>
          </a:p>
          <a:p>
            <a:pPr marL="0" indent="0">
              <a:buNone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Calculate Midpoints of each bin.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Enter data.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/>
              <a:t>Midpoints (our estimates) go in L</a:t>
            </a:r>
            <a:r>
              <a:rPr lang="en-US" sz="1600" baseline="-25000" dirty="0"/>
              <a:t>1</a:t>
            </a:r>
            <a:r>
              <a:rPr lang="en-US" sz="1600" dirty="0"/>
              <a:t>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/>
              <a:t>Frequencies (our weights) go in L</a:t>
            </a:r>
            <a:r>
              <a:rPr lang="en-US" sz="1600" baseline="-25000" dirty="0"/>
              <a:t>2</a:t>
            </a:r>
            <a:r>
              <a:rPr lang="en-US" sz="16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1-Var Stats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/>
              <a:t>List is L</a:t>
            </a:r>
            <a:r>
              <a:rPr lang="en-US" sz="1600" baseline="-25000" dirty="0"/>
              <a:t>1</a:t>
            </a:r>
            <a:r>
              <a:rPr lang="en-US" sz="1600" dirty="0"/>
              <a:t> (Midpoints).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 err="1"/>
              <a:t>FreqList</a:t>
            </a:r>
            <a:r>
              <a:rPr lang="en-US" sz="1600" dirty="0"/>
              <a:t> is L</a:t>
            </a:r>
            <a:r>
              <a:rPr lang="en-US" sz="1600" baseline="-25000" dirty="0"/>
              <a:t>2</a:t>
            </a:r>
            <a:r>
              <a:rPr lang="en-US" sz="1600" dirty="0"/>
              <a:t> (Frequencies).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/>
              <a:t>Calculate!</a:t>
            </a:r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D9A8BF1-7B3C-0C4D-8FBF-9CC6EEFAD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413943"/>
              </p:ext>
            </p:extLst>
          </p:nvPr>
        </p:nvGraphicFramePr>
        <p:xfrm>
          <a:off x="7675562" y="135629"/>
          <a:ext cx="4376738" cy="1978558"/>
        </p:xfrm>
        <a:graphic>
          <a:graphicData uri="http://schemas.openxmlformats.org/drawingml/2006/table">
            <a:tbl>
              <a:tblPr/>
              <a:tblGrid>
                <a:gridCol w="1208552">
                  <a:extLst>
                    <a:ext uri="{9D8B030D-6E8A-4147-A177-3AD203B41FA5}">
                      <a16:colId xmlns:a16="http://schemas.microsoft.com/office/drawing/2014/main" val="116376184"/>
                    </a:ext>
                  </a:extLst>
                </a:gridCol>
                <a:gridCol w="1584093">
                  <a:extLst>
                    <a:ext uri="{9D8B030D-6E8A-4147-A177-3AD203B41FA5}">
                      <a16:colId xmlns:a16="http://schemas.microsoft.com/office/drawing/2014/main" val="4047990239"/>
                    </a:ext>
                  </a:extLst>
                </a:gridCol>
                <a:gridCol w="1584093">
                  <a:extLst>
                    <a:ext uri="{9D8B030D-6E8A-4147-A177-3AD203B41FA5}">
                      <a16:colId xmlns:a16="http://schemas.microsoft.com/office/drawing/2014/main" val="771371392"/>
                    </a:ext>
                  </a:extLst>
                </a:gridCol>
              </a:tblGrid>
              <a:tr h="711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Midpoint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6508"/>
                  </a:ext>
                </a:extLst>
              </a:tr>
              <a:tr h="2213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0-10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(0+10)/2 = 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7105978"/>
                  </a:ext>
                </a:extLst>
              </a:tr>
              <a:tr h="2213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(10+20)/2 = 15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074601"/>
                  </a:ext>
                </a:extLst>
              </a:tr>
              <a:tr h="2213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20-30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7967940"/>
                  </a:ext>
                </a:extLst>
              </a:tr>
              <a:tr h="2213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30-40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037633"/>
                  </a:ext>
                </a:extLst>
              </a:tr>
              <a:tr h="2213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40-50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8295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78610A-62FD-FC4C-866F-DB9DF94E43D7}"/>
                  </a:ext>
                </a:extLst>
              </p:cNvPr>
              <p:cNvSpPr txBox="1"/>
              <p:nvPr/>
            </p:nvSpPr>
            <p:spPr>
              <a:xfrm>
                <a:off x="4336645" y="4277199"/>
                <a:ext cx="7632616" cy="280076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600" u="sng" dirty="0"/>
                  <a:t>Interpret results</a:t>
                </a:r>
                <a:r>
                  <a:rPr lang="en-US" sz="1600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Let’s say this data is about the number of homework assignments students had last semester in all of their classes.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highlight>
                      <a:srgbClr val="FFFF00"/>
                    </a:highlight>
                  </a:rPr>
                  <a:t>Find</a:t>
                </a:r>
                <a:r>
                  <a:rPr lang="en-US" sz="1600" dirty="0">
                    <a:highlight>
                      <a:srgbClr val="FFFF00"/>
                    </a:highlight>
                  </a:rPr>
                  <a:t> the </a:t>
                </a:r>
                <a:r>
                  <a:rPr lang="en-US" sz="1600" u="sng" dirty="0">
                    <a:highlight>
                      <a:srgbClr val="FFFF00"/>
                    </a:highlight>
                  </a:rPr>
                  <a:t>weighted mean</a:t>
                </a:r>
                <a:r>
                  <a:rPr lang="en-US" sz="1600" dirty="0"/>
                  <a:t>. </a:t>
                </a:r>
                <a:r>
                  <a:rPr lang="en-US" sz="1600" b="1" dirty="0">
                    <a:highlight>
                      <a:srgbClr val="00FF00"/>
                    </a:highlight>
                  </a:rPr>
                  <a:t>Show</a:t>
                </a:r>
                <a:r>
                  <a:rPr lang="en-US" sz="1600" dirty="0">
                    <a:highlight>
                      <a:srgbClr val="00FF00"/>
                    </a:highlight>
                  </a:rPr>
                  <a:t> you work</a:t>
                </a:r>
                <a:r>
                  <a:rPr lang="en-US" sz="1600" dirty="0"/>
                  <a:t>. </a:t>
                </a:r>
                <a:r>
                  <a:rPr lang="en-US" sz="1600" b="1" dirty="0">
                    <a:highlight>
                      <a:srgbClr val="00FFFF"/>
                    </a:highlight>
                  </a:rPr>
                  <a:t>Interpret</a:t>
                </a:r>
                <a:r>
                  <a:rPr lang="en-US" sz="1600" dirty="0">
                    <a:highlight>
                      <a:srgbClr val="00FFFF"/>
                    </a:highlight>
                  </a:rPr>
                  <a:t> in </a:t>
                </a:r>
                <a:r>
                  <a:rPr lang="en-US" sz="1600" u="sng" dirty="0">
                    <a:highlight>
                      <a:srgbClr val="00FFFF"/>
                    </a:highlight>
                  </a:rPr>
                  <a:t>context</a:t>
                </a:r>
                <a:r>
                  <a:rPr lang="en-US" sz="1600" dirty="0"/>
                  <a:t>.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Showing midpoints.</a:t>
                </a:r>
              </a:p>
              <a:p>
                <a:r>
                  <a:rPr lang="en-US" sz="1600" dirty="0">
                    <a:highlight>
                      <a:srgbClr val="FFFF00"/>
                    </a:highlight>
                  </a:rPr>
                  <a:t>Weighted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600" b="0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0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29.5</m:t>
                    </m:r>
                  </m:oMath>
                </a14:m>
                <a:r>
                  <a:rPr lang="en-US" sz="1600" dirty="0"/>
                  <a:t>, </a:t>
                </a:r>
                <a:r>
                  <a:rPr lang="en-US" sz="1600" dirty="0">
                    <a:highlight>
                      <a:srgbClr val="00FF00"/>
                    </a:highlight>
                  </a:rPr>
                  <a:t>1-Var Stats(List = L</a:t>
                </a:r>
                <a:r>
                  <a:rPr lang="en-US" sz="1600" baseline="-25000" dirty="0">
                    <a:highlight>
                      <a:srgbClr val="00FF00"/>
                    </a:highlight>
                  </a:rPr>
                  <a:t>1</a:t>
                </a:r>
                <a:r>
                  <a:rPr lang="en-US" sz="1600" dirty="0">
                    <a:highlight>
                      <a:srgbClr val="00FF00"/>
                    </a:highlight>
                  </a:rPr>
                  <a:t>, </a:t>
                </a:r>
                <a:r>
                  <a:rPr lang="en-US" sz="1600" dirty="0" err="1">
                    <a:highlight>
                      <a:srgbClr val="00FF00"/>
                    </a:highlight>
                  </a:rPr>
                  <a:t>FreqList</a:t>
                </a:r>
                <a:r>
                  <a:rPr lang="en-US" sz="1600" dirty="0">
                    <a:highlight>
                      <a:srgbClr val="00FF00"/>
                    </a:highlight>
                  </a:rPr>
                  <a:t> = L</a:t>
                </a:r>
                <a:r>
                  <a:rPr lang="en-US" sz="1600" baseline="-25000" dirty="0">
                    <a:highlight>
                      <a:srgbClr val="00FF00"/>
                    </a:highlight>
                  </a:rPr>
                  <a:t>2</a:t>
                </a:r>
                <a:r>
                  <a:rPr lang="en-US" sz="1600" dirty="0">
                    <a:highlight>
                      <a:srgbClr val="00FF00"/>
                    </a:highlight>
                  </a:rPr>
                  <a:t>)</a:t>
                </a:r>
                <a:r>
                  <a:rPr lang="en-US" sz="1600" dirty="0"/>
                  <a:t> </a:t>
                </a:r>
                <a:r>
                  <a:rPr lang="en-US" sz="1600" i="1" dirty="0">
                    <a:solidFill>
                      <a:srgbClr val="7030A0"/>
                    </a:solidFill>
                  </a:rPr>
                  <a:t>(could also say used graphing calc to run a 1-Var Stats on Midpoints and Frequencies)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highlight>
                      <a:srgbClr val="FFFF00"/>
                    </a:highlight>
                  </a:rPr>
                  <a:t>The weighted average </a:t>
                </a:r>
                <a:r>
                  <a:rPr lang="en-US" sz="1600" dirty="0">
                    <a:solidFill>
                      <a:schemeClr val="tx1"/>
                    </a:solidFill>
                    <a:highlight>
                      <a:srgbClr val="00FFFF"/>
                    </a:highlight>
                  </a:rPr>
                  <a:t>of number of homework assignments students had last semester</a:t>
                </a:r>
                <a:r>
                  <a:rPr lang="en-US" sz="1600" dirty="0">
                    <a:solidFill>
                      <a:schemeClr val="tx1"/>
                    </a:solidFill>
                    <a:highlight>
                      <a:srgbClr val="FFFF00"/>
                    </a:highlight>
                  </a:rPr>
                  <a:t> was 29.5</a:t>
                </a:r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78610A-62FD-FC4C-866F-DB9DF94E4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645" y="4277199"/>
                <a:ext cx="7632616" cy="2800767"/>
              </a:xfrm>
              <a:prstGeom prst="rect">
                <a:avLst/>
              </a:prstGeom>
              <a:blipFill>
                <a:blip r:embed="rId2"/>
                <a:stretch>
                  <a:fillRect l="-332" t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012F8DF-45A6-1990-1F4A-78809B9C9F38}"/>
              </a:ext>
            </a:extLst>
          </p:cNvPr>
          <p:cNvGrpSpPr/>
          <p:nvPr/>
        </p:nvGrpSpPr>
        <p:grpSpPr>
          <a:xfrm>
            <a:off x="5283450" y="2683144"/>
            <a:ext cx="6537402" cy="1168400"/>
            <a:chOff x="5283450" y="2683144"/>
            <a:chExt cx="6537402" cy="11684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8A6ABB0-4F88-9958-9BBE-67BC39C32B5D}"/>
                </a:ext>
              </a:extLst>
            </p:cNvPr>
            <p:cNvGrpSpPr/>
            <p:nvPr/>
          </p:nvGrpSpPr>
          <p:grpSpPr>
            <a:xfrm>
              <a:off x="5283450" y="2683144"/>
              <a:ext cx="6537402" cy="1168400"/>
              <a:chOff x="4655653" y="2844800"/>
              <a:chExt cx="6537402" cy="116840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51771EE-82A7-621F-AEA0-E6C9F183D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18320" y="2844800"/>
                <a:ext cx="1549400" cy="11684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56975B7-07E1-5209-EA49-BE57E5467C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5653" y="2844800"/>
                <a:ext cx="1549400" cy="11684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7BBE992-3FC0-F0FF-87A0-61F3FBC36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80987" y="2844800"/>
                <a:ext cx="1549400" cy="11684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2A712A0-733E-431F-8151-A41376E11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43655" y="2844800"/>
                <a:ext cx="1549400" cy="1168400"/>
              </a:xfrm>
              <a:prstGeom prst="rect">
                <a:avLst/>
              </a:prstGeom>
            </p:spPr>
          </p:pic>
        </p:grp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30C28C4-335E-6094-B5E9-0DAB63BF399E}"/>
                </a:ext>
              </a:extLst>
            </p:cNvPr>
            <p:cNvSpPr/>
            <p:nvPr/>
          </p:nvSpPr>
          <p:spPr>
            <a:xfrm>
              <a:off x="8608784" y="2941003"/>
              <a:ext cx="946237" cy="13309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8689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E386B-AB3F-5D47-9816-26C58326D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3 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E1A15-5D40-0045-B9B2-369131794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u="sng" dirty="0"/>
              <a:t>Measures of Center</a:t>
            </a:r>
          </a:p>
          <a:p>
            <a:pPr lvl="0"/>
            <a:r>
              <a:rPr lang="en-US" sz="1800" dirty="0"/>
              <a:t>Mean</a:t>
            </a:r>
          </a:p>
          <a:p>
            <a:pPr lvl="0"/>
            <a:r>
              <a:rPr lang="en-US" sz="1800" dirty="0"/>
              <a:t>Median</a:t>
            </a:r>
          </a:p>
          <a:p>
            <a:r>
              <a:rPr lang="en-US" sz="1800" dirty="0"/>
              <a:t>Best Measure of Center</a:t>
            </a:r>
          </a:p>
          <a:p>
            <a:r>
              <a:rPr lang="en-US" sz="1800" dirty="0"/>
              <a:t>Mode</a:t>
            </a:r>
          </a:p>
          <a:p>
            <a:r>
              <a:rPr lang="en-US" sz="1800" dirty="0"/>
              <a:t>Weighted Mean</a:t>
            </a:r>
          </a:p>
          <a:p>
            <a:pPr lvl="0"/>
            <a:r>
              <a:rPr lang="en-US" sz="1800" dirty="0"/>
              <a:t>Examples with Calc</a:t>
            </a:r>
            <a:endParaRPr lang="en-US" sz="1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7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344886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FFDCF-116F-9E41-B228-0698D91A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LCQ / Example 1: </a:t>
            </a:r>
            <a:r>
              <a:rPr lang="en-US" sz="3600" dirty="0"/>
              <a:t>Mode and 5-Number Summary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03EB21-44A7-1A4A-A955-43F3F839359F}"/>
              </a:ext>
            </a:extLst>
          </p:cNvPr>
          <p:cNvSpPr txBox="1">
            <a:spLocks/>
          </p:cNvSpPr>
          <p:nvPr/>
        </p:nvSpPr>
        <p:spPr>
          <a:xfrm>
            <a:off x="838199" y="1690687"/>
            <a:ext cx="7684478" cy="4651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u="sng" dirty="0"/>
              <a:t>GOAL</a:t>
            </a:r>
            <a:r>
              <a:rPr lang="en-US" sz="1800" dirty="0"/>
              <a:t>: Find the Mode and use the 5-Number Summary to sketch a boxplot!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Enter data in L</a:t>
            </a:r>
            <a:r>
              <a:rPr lang="en-US" sz="1800" baseline="-25000" dirty="0"/>
              <a:t>1</a:t>
            </a:r>
            <a:r>
              <a:rPr lang="en-US" sz="1800" dirty="0"/>
              <a:t> (12 </a:t>
            </a:r>
            <a:r>
              <a:rPr lang="en-US" sz="1800" dirty="0" err="1"/>
              <a:t>obs</a:t>
            </a:r>
            <a:r>
              <a:rPr lang="en-US" sz="1800" dirty="0"/>
              <a:t>):</a:t>
            </a:r>
          </a:p>
          <a:p>
            <a:pPr lvl="1"/>
            <a:r>
              <a:rPr lang="en-US" sz="1800" dirty="0"/>
              <a:t>90, 86, 60, 73, 77, 94, 83, 90, 90, 87, 80, 71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Sort data.</a:t>
            </a:r>
          </a:p>
          <a:p>
            <a:pPr lvl="1"/>
            <a:r>
              <a:rPr lang="en-US" sz="1800" dirty="0"/>
              <a:t>Then can look at new list to find the Mode easily:</a:t>
            </a:r>
            <a:endParaRPr lang="en-US" sz="1800" i="1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1-Var Stats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Report 5-Number Summary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Sketch a boxplot!</a:t>
            </a:r>
          </a:p>
        </p:txBody>
      </p:sp>
    </p:spTree>
    <p:extLst>
      <p:ext uri="{BB962C8B-B14F-4D97-AF65-F5344CB8AC3E}">
        <p14:creationId xmlns:p14="http://schemas.microsoft.com/office/powerpoint/2010/main" val="3681231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FFDCF-116F-9E41-B228-0698D91A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LCQ / Example 1: </a:t>
            </a:r>
            <a:r>
              <a:rPr lang="en-US" sz="3600" dirty="0"/>
              <a:t>Mode and 5-Number Summary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03EB21-44A7-1A4A-A955-43F3F839359F}"/>
              </a:ext>
            </a:extLst>
          </p:cNvPr>
          <p:cNvSpPr txBox="1">
            <a:spLocks/>
          </p:cNvSpPr>
          <p:nvPr/>
        </p:nvSpPr>
        <p:spPr>
          <a:xfrm>
            <a:off x="838199" y="1690687"/>
            <a:ext cx="7684478" cy="4651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u="sng" dirty="0"/>
              <a:t>GOAL</a:t>
            </a:r>
            <a:r>
              <a:rPr lang="en-US" sz="1800" dirty="0"/>
              <a:t>: Find the Mode and use the 5-Number Summary to sketch a boxplot!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Enter data in L</a:t>
            </a:r>
            <a:r>
              <a:rPr lang="en-US" sz="1800" baseline="-25000" dirty="0"/>
              <a:t>1</a:t>
            </a:r>
            <a:r>
              <a:rPr lang="en-US" sz="1800" dirty="0"/>
              <a:t> (12 </a:t>
            </a:r>
            <a:r>
              <a:rPr lang="en-US" sz="1800" dirty="0" err="1"/>
              <a:t>obs</a:t>
            </a:r>
            <a:r>
              <a:rPr lang="en-US" sz="1800" dirty="0"/>
              <a:t>):</a:t>
            </a:r>
          </a:p>
          <a:p>
            <a:pPr lvl="1"/>
            <a:r>
              <a:rPr lang="en-US" sz="1800" dirty="0"/>
              <a:t>90, 86, 60, 73, 77, 94, 83, 90, 90, 87, 80, 71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Sort data.</a:t>
            </a:r>
          </a:p>
          <a:p>
            <a:pPr lvl="1"/>
            <a:r>
              <a:rPr lang="en-US" sz="1800" dirty="0"/>
              <a:t>Then can look at new list to find the Mode easily: </a:t>
            </a:r>
            <a:r>
              <a:rPr lang="en-US" sz="1800" i="1" dirty="0">
                <a:solidFill>
                  <a:srgbClr val="FF0000"/>
                </a:solidFill>
              </a:rPr>
              <a:t>Mode = 90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1-Var Stats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Report 5-Number Summary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Min = 60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Q1 = 75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Med = 84.5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Q3 = 90</a:t>
            </a:r>
          </a:p>
          <a:p>
            <a:pPr lvl="1"/>
            <a:r>
              <a:rPr lang="en-US" sz="1600" i="1" dirty="0">
                <a:solidFill>
                  <a:srgbClr val="FF0000"/>
                </a:solidFill>
              </a:rPr>
              <a:t>Max = 94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Sketch a boxplot!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5B200A-70BF-52D6-7105-833BFF32AFED}"/>
              </a:ext>
            </a:extLst>
          </p:cNvPr>
          <p:cNvGrpSpPr/>
          <p:nvPr/>
        </p:nvGrpSpPr>
        <p:grpSpPr>
          <a:xfrm>
            <a:off x="4927231" y="4958217"/>
            <a:ext cx="6665040" cy="1469160"/>
            <a:chOff x="4012831" y="4496877"/>
            <a:chExt cx="6665040" cy="146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D700853-54E9-54A6-6820-0D89229D928F}"/>
                    </a:ext>
                  </a:extLst>
                </p14:cNvPr>
                <p14:cNvContentPartPr/>
                <p14:nvPr/>
              </p14:nvContentPartPr>
              <p14:xfrm>
                <a:off x="4012831" y="5077557"/>
                <a:ext cx="6665040" cy="347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D700853-54E9-54A6-6820-0D89229D928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03831" y="5068557"/>
                  <a:ext cx="6682680" cy="365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0D1C3D9-E79F-36BE-1D9D-3662294253A2}"/>
                </a:ext>
              </a:extLst>
            </p:cNvPr>
            <p:cNvGrpSpPr/>
            <p:nvPr/>
          </p:nvGrpSpPr>
          <p:grpSpPr>
            <a:xfrm>
              <a:off x="4162951" y="5274837"/>
              <a:ext cx="357120" cy="691200"/>
              <a:chOff x="4162951" y="5274837"/>
              <a:chExt cx="357120" cy="691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34090B90-8038-97DD-D261-26017FB1DE18}"/>
                      </a:ext>
                    </a:extLst>
                  </p14:cNvPr>
                  <p14:cNvContentPartPr/>
                  <p14:nvPr/>
                </p14:nvContentPartPr>
                <p14:xfrm>
                  <a:off x="4456711" y="5274837"/>
                  <a:ext cx="17640" cy="22392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34090B90-8038-97DD-D261-26017FB1DE1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448071" y="5266197"/>
                    <a:ext cx="35280" cy="24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CA7643A0-C82C-318E-2613-50759758670E}"/>
                      </a:ext>
                    </a:extLst>
                  </p14:cNvPr>
                  <p14:cNvContentPartPr/>
                  <p14:nvPr/>
                </p14:nvContentPartPr>
                <p14:xfrm>
                  <a:off x="4162951" y="5728797"/>
                  <a:ext cx="125280" cy="23724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CA7643A0-C82C-318E-2613-50759758670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4153925" y="5719797"/>
                    <a:ext cx="142971" cy="25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124F85DD-EB7D-615C-E729-C7031D539341}"/>
                      </a:ext>
                    </a:extLst>
                  </p14:cNvPr>
                  <p14:cNvContentPartPr/>
                  <p14:nvPr/>
                </p14:nvContentPartPr>
                <p14:xfrm>
                  <a:off x="4377511" y="5759397"/>
                  <a:ext cx="142560" cy="1695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124F85DD-EB7D-615C-E729-C7031D539341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4368511" y="5750397"/>
                    <a:ext cx="160200" cy="1872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B6AA097-841A-71F1-544C-59C147200B9D}"/>
                    </a:ext>
                  </a:extLst>
                </p14:cNvPr>
                <p14:cNvContentPartPr/>
                <p14:nvPr/>
              </p14:nvContentPartPr>
              <p14:xfrm>
                <a:off x="6438511" y="5184117"/>
                <a:ext cx="2880" cy="165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B6AA097-841A-71F1-544C-59C147200B9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29511" y="5175097"/>
                  <a:ext cx="20520" cy="18363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69ED9E0-AEC5-FF9F-6F10-88E95B39844A}"/>
                </a:ext>
              </a:extLst>
            </p:cNvPr>
            <p:cNvGrpSpPr/>
            <p:nvPr/>
          </p:nvGrpSpPr>
          <p:grpSpPr>
            <a:xfrm>
              <a:off x="6325471" y="5545557"/>
              <a:ext cx="262440" cy="203040"/>
              <a:chOff x="6325471" y="5545557"/>
              <a:chExt cx="262440" cy="203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F1BB8CC3-FCFE-49F7-55EC-56586C3C07B8}"/>
                      </a:ext>
                    </a:extLst>
                  </p14:cNvPr>
                  <p14:cNvContentPartPr/>
                  <p14:nvPr/>
                </p14:nvContentPartPr>
                <p14:xfrm>
                  <a:off x="6325471" y="5545557"/>
                  <a:ext cx="111960" cy="1440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F1BB8CC3-FCFE-49F7-55EC-56586C3C07B8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316471" y="5536557"/>
                    <a:ext cx="12960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8C58B25C-2013-1E99-3ED1-9B660197972C}"/>
                      </a:ext>
                    </a:extLst>
                  </p14:cNvPr>
                  <p14:cNvContentPartPr/>
                  <p14:nvPr/>
                </p14:nvContentPartPr>
                <p14:xfrm>
                  <a:off x="6521311" y="5599197"/>
                  <a:ext cx="66600" cy="14940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8C58B25C-2013-1E99-3ED1-9B660197972C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6512311" y="5590197"/>
                    <a:ext cx="84240" cy="167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DD09144-4B0A-5E96-473F-41CB49462C58}"/>
                    </a:ext>
                  </a:extLst>
                </p14:cNvPr>
                <p14:cNvContentPartPr/>
                <p14:nvPr/>
              </p14:nvContentPartPr>
              <p14:xfrm>
                <a:off x="7594471" y="5138757"/>
                <a:ext cx="3960" cy="159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DD09144-4B0A-5E96-473F-41CB49462C5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85471" y="5129757"/>
                  <a:ext cx="21600" cy="177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DA1C8B5-2ADB-7F57-9EEE-061A1B9F4AA6}"/>
                </a:ext>
              </a:extLst>
            </p:cNvPr>
            <p:cNvGrpSpPr/>
            <p:nvPr/>
          </p:nvGrpSpPr>
          <p:grpSpPr>
            <a:xfrm>
              <a:off x="7300711" y="5591277"/>
              <a:ext cx="548640" cy="262800"/>
              <a:chOff x="7300711" y="5591277"/>
              <a:chExt cx="548640" cy="262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3882A073-19EF-0B02-81CA-93B71DC31FC3}"/>
                      </a:ext>
                    </a:extLst>
                  </p14:cNvPr>
                  <p14:cNvContentPartPr/>
                  <p14:nvPr/>
                </p14:nvContentPartPr>
                <p14:xfrm>
                  <a:off x="7300711" y="5641677"/>
                  <a:ext cx="174960" cy="21240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3882A073-19EF-0B02-81CA-93B71DC31FC3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7291711" y="5633037"/>
                    <a:ext cx="192600" cy="23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576258F7-FD3B-D913-51F3-8D71BB409872}"/>
                      </a:ext>
                    </a:extLst>
                  </p14:cNvPr>
                  <p14:cNvContentPartPr/>
                  <p14:nvPr/>
                </p14:nvContentPartPr>
                <p14:xfrm>
                  <a:off x="7517431" y="5648517"/>
                  <a:ext cx="76680" cy="13032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576258F7-FD3B-D913-51F3-8D71BB409872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7508431" y="5639517"/>
                    <a:ext cx="94320" cy="14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24A85425-3C14-77CA-5EC0-16EA311F3EF7}"/>
                      </a:ext>
                    </a:extLst>
                  </p14:cNvPr>
                  <p14:cNvContentPartPr/>
                  <p14:nvPr/>
                </p14:nvContentPartPr>
                <p14:xfrm>
                  <a:off x="7685551" y="5770917"/>
                  <a:ext cx="360" cy="36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24A85425-3C14-77CA-5EC0-16EA311F3EF7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7676551" y="5761917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8AEA1F3D-B940-51CF-24CA-F0A0C0D6FF9A}"/>
                      </a:ext>
                    </a:extLst>
                  </p14:cNvPr>
                  <p14:cNvContentPartPr/>
                  <p14:nvPr/>
                </p14:nvContentPartPr>
                <p14:xfrm>
                  <a:off x="7768351" y="5591277"/>
                  <a:ext cx="81000" cy="18036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8AEA1F3D-B940-51CF-24CA-F0A0C0D6FF9A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7759351" y="5582637"/>
                    <a:ext cx="98640" cy="198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125E67E-D8BD-29A7-584A-1110FCF7A65F}"/>
                    </a:ext>
                  </a:extLst>
                </p14:cNvPr>
                <p14:cNvContentPartPr/>
                <p14:nvPr/>
              </p14:nvContentPartPr>
              <p14:xfrm>
                <a:off x="8366671" y="5103477"/>
                <a:ext cx="6840" cy="203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125E67E-D8BD-29A7-584A-1110FCF7A65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57671" y="5094477"/>
                  <a:ext cx="24480" cy="221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9B9AC34-1A44-1072-8BDB-9C110A09DA11}"/>
                </a:ext>
              </a:extLst>
            </p:cNvPr>
            <p:cNvGrpSpPr/>
            <p:nvPr/>
          </p:nvGrpSpPr>
          <p:grpSpPr>
            <a:xfrm>
              <a:off x="8279911" y="5456637"/>
              <a:ext cx="243720" cy="215280"/>
              <a:chOff x="8279911" y="5456637"/>
              <a:chExt cx="243720" cy="215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AB144FB2-1560-2BA4-FD3B-1E4156D8A8B9}"/>
                      </a:ext>
                    </a:extLst>
                  </p14:cNvPr>
                  <p14:cNvContentPartPr/>
                  <p14:nvPr/>
                </p14:nvContentPartPr>
                <p14:xfrm>
                  <a:off x="8279911" y="5456637"/>
                  <a:ext cx="98640" cy="21528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AB144FB2-1560-2BA4-FD3B-1E4156D8A8B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8270911" y="5447637"/>
                    <a:ext cx="116280" cy="23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4EEAF4E8-30B6-A5E1-B07A-1DC7CD1DD01F}"/>
                      </a:ext>
                    </a:extLst>
                  </p14:cNvPr>
                  <p14:cNvContentPartPr/>
                  <p14:nvPr/>
                </p14:nvContentPartPr>
                <p14:xfrm>
                  <a:off x="8430031" y="5477517"/>
                  <a:ext cx="93600" cy="16308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4EEAF4E8-30B6-A5E1-B07A-1DC7CD1DD01F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8421391" y="5468517"/>
                    <a:ext cx="111240" cy="18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DCC855F3-4455-125D-B990-93BC3BBD7F68}"/>
                      </a:ext>
                    </a:extLst>
                  </p14:cNvPr>
                  <p14:cNvContentPartPr/>
                  <p14:nvPr/>
                </p14:nvContentPartPr>
                <p14:xfrm>
                  <a:off x="8327791" y="5461317"/>
                  <a:ext cx="40680" cy="144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DCC855F3-4455-125D-B990-93BC3BBD7F68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8318870" y="5452317"/>
                    <a:ext cx="58165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A25701F-C0CB-E05C-CAD5-FA74B5B9FC8E}"/>
                    </a:ext>
                  </a:extLst>
                </p14:cNvPr>
                <p14:cNvContentPartPr/>
                <p14:nvPr/>
              </p14:nvContentPartPr>
              <p14:xfrm>
                <a:off x="9119791" y="5060997"/>
                <a:ext cx="7200" cy="153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A25701F-C0CB-E05C-CAD5-FA74B5B9FC8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110791" y="5051976"/>
                  <a:ext cx="24840" cy="17104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9E2E744-7510-B375-6D50-C712BEE490BC}"/>
                </a:ext>
              </a:extLst>
            </p:cNvPr>
            <p:cNvGrpSpPr/>
            <p:nvPr/>
          </p:nvGrpSpPr>
          <p:grpSpPr>
            <a:xfrm>
              <a:off x="8966071" y="5445837"/>
              <a:ext cx="203400" cy="156960"/>
              <a:chOff x="8966071" y="5445837"/>
              <a:chExt cx="203400" cy="156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AC6520EA-5EED-2E47-EF22-1EF0496F6E64}"/>
                      </a:ext>
                    </a:extLst>
                  </p14:cNvPr>
                  <p14:cNvContentPartPr/>
                  <p14:nvPr/>
                </p14:nvContentPartPr>
                <p14:xfrm>
                  <a:off x="8966071" y="5445837"/>
                  <a:ext cx="73800" cy="15048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AC6520EA-5EED-2E47-EF22-1EF0496F6E64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8957115" y="5436837"/>
                    <a:ext cx="91354" cy="1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4EE40300-DEC7-4BC4-9F2C-B3BEEF665365}"/>
                      </a:ext>
                    </a:extLst>
                  </p14:cNvPr>
                  <p14:cNvContentPartPr/>
                  <p14:nvPr/>
                </p14:nvContentPartPr>
                <p14:xfrm>
                  <a:off x="9103591" y="5471757"/>
                  <a:ext cx="65880" cy="13104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4EE40300-DEC7-4BC4-9F2C-B3BEEF665365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9094640" y="5462782"/>
                    <a:ext cx="83424" cy="14863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8E32981-0151-0CED-BD7F-9153F38C1541}"/>
                </a:ext>
              </a:extLst>
            </p:cNvPr>
            <p:cNvGrpSpPr/>
            <p:nvPr/>
          </p:nvGrpSpPr>
          <p:grpSpPr>
            <a:xfrm>
              <a:off x="4452391" y="4643397"/>
              <a:ext cx="4818960" cy="248040"/>
              <a:chOff x="4452391" y="4643397"/>
              <a:chExt cx="4818960" cy="248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68788064-A811-B143-6107-9B951C00BB5D}"/>
                      </a:ext>
                    </a:extLst>
                  </p14:cNvPr>
                  <p14:cNvContentPartPr/>
                  <p14:nvPr/>
                </p14:nvContentPartPr>
                <p14:xfrm>
                  <a:off x="4452391" y="4705677"/>
                  <a:ext cx="11880" cy="18576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68788064-A811-B143-6107-9B951C00BB5D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4443391" y="4696677"/>
                    <a:ext cx="2952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FAF2C26A-DDD5-7CC3-66EC-66C6252ABA83}"/>
                      </a:ext>
                    </a:extLst>
                  </p14:cNvPr>
                  <p14:cNvContentPartPr/>
                  <p14:nvPr/>
                </p14:nvContentPartPr>
                <p14:xfrm>
                  <a:off x="4455991" y="4643397"/>
                  <a:ext cx="4815360" cy="15012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FAF2C26A-DDD5-7CC3-66EC-66C6252ABA83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4446992" y="4634419"/>
                    <a:ext cx="4832999" cy="16771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AE8A6B8-6326-CFFD-1A15-2E37D542C0A9}"/>
                    </a:ext>
                  </a:extLst>
                </p14:cNvPr>
                <p14:cNvContentPartPr/>
                <p14:nvPr/>
              </p14:nvContentPartPr>
              <p14:xfrm>
                <a:off x="6387391" y="4496877"/>
                <a:ext cx="2052360" cy="552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AE8A6B8-6326-CFFD-1A15-2E37D542C0A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78391" y="4487877"/>
                  <a:ext cx="207000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2FF08E8-63CA-BCC6-481F-8A72EB76319D}"/>
                    </a:ext>
                  </a:extLst>
                </p14:cNvPr>
                <p14:cNvContentPartPr/>
                <p14:nvPr/>
              </p14:nvContentPartPr>
              <p14:xfrm>
                <a:off x="7612471" y="4525677"/>
                <a:ext cx="6120" cy="451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2FF08E8-63CA-BCC6-481F-8A72EB76319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03471" y="4516677"/>
                  <a:ext cx="2376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612FB7E-7782-CF04-CD17-BD5A415F679C}"/>
                    </a:ext>
                  </a:extLst>
                </p14:cNvPr>
                <p14:cNvContentPartPr/>
                <p14:nvPr/>
              </p14:nvContentPartPr>
              <p14:xfrm>
                <a:off x="9224477" y="4553719"/>
                <a:ext cx="21240" cy="205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612FB7E-7782-CF04-CD17-BD5A415F679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215477" y="4545079"/>
                  <a:ext cx="3888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57EA25B-CB74-9B6C-2C0F-839E7EDD8A5A}"/>
              </a:ext>
            </a:extLst>
          </p:cNvPr>
          <p:cNvGrpSpPr/>
          <p:nvPr/>
        </p:nvGrpSpPr>
        <p:grpSpPr>
          <a:xfrm>
            <a:off x="7778071" y="2486532"/>
            <a:ext cx="3772019" cy="2150710"/>
            <a:chOff x="7581781" y="2583552"/>
            <a:chExt cx="3772019" cy="215071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E10791-993D-93E0-B6D9-0604068A76AF}"/>
                </a:ext>
              </a:extLst>
            </p:cNvPr>
            <p:cNvGrpSpPr/>
            <p:nvPr/>
          </p:nvGrpSpPr>
          <p:grpSpPr>
            <a:xfrm>
              <a:off x="7581781" y="2583552"/>
              <a:ext cx="3772019" cy="2150710"/>
              <a:chOff x="6934200" y="2096335"/>
              <a:chExt cx="5257800" cy="341736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3593A2B-EC6B-13EB-0C60-80B6075838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934200" y="2096335"/>
                <a:ext cx="5257800" cy="1905812"/>
              </a:xfrm>
              <a:prstGeom prst="rect">
                <a:avLst/>
              </a:prstGeom>
            </p:spPr>
          </p:pic>
          <p:pic>
            <p:nvPicPr>
              <p:cNvPr id="7" name="Picture 6" descr="Text&#10;&#10;Description automatically generated">
                <a:extLst>
                  <a:ext uri="{FF2B5EF4-FFF2-40B4-BE49-F238E27FC236}">
                    <a16:creationId xmlns:a16="http://schemas.microsoft.com/office/drawing/2014/main" id="{1F8D6B8B-A56F-BD73-6F49-7FFABC607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659027" y="3607890"/>
                <a:ext cx="2527272" cy="1905812"/>
              </a:xfrm>
              <a:prstGeom prst="rect">
                <a:avLst/>
              </a:prstGeom>
            </p:spPr>
          </p:pic>
        </p:grp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89EEB75D-8042-CC9B-D201-A88F7DE35B58}"/>
                </a:ext>
              </a:extLst>
            </p:cNvPr>
            <p:cNvSpPr/>
            <p:nvPr/>
          </p:nvSpPr>
          <p:spPr>
            <a:xfrm>
              <a:off x="8871312" y="4118741"/>
              <a:ext cx="723625" cy="50503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3466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8EFE-D2A0-884F-81FB-C65909BA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Summaries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D02CA-2D0F-AD49-B668-34185EE54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9062" cy="4351338"/>
          </a:xfrm>
        </p:spPr>
        <p:txBody>
          <a:bodyPr>
            <a:normAutofit/>
          </a:bodyPr>
          <a:lstStyle/>
          <a:p>
            <a:r>
              <a:rPr lang="en-US" sz="2000" dirty="0"/>
              <a:t>We got data.</a:t>
            </a:r>
          </a:p>
          <a:p>
            <a:r>
              <a:rPr lang="en-US" sz="2000" dirty="0"/>
              <a:t>We learned how to display it.</a:t>
            </a:r>
          </a:p>
          <a:p>
            <a:r>
              <a:rPr lang="en-US" sz="2000" dirty="0"/>
              <a:t>But numbers provide great info too.</a:t>
            </a:r>
          </a:p>
          <a:p>
            <a:r>
              <a:rPr lang="en-US" sz="2000" dirty="0"/>
              <a:t>How can we </a:t>
            </a:r>
            <a:r>
              <a:rPr lang="en-US" sz="2000" b="1" dirty="0"/>
              <a:t>describe</a:t>
            </a:r>
            <a:r>
              <a:rPr lang="en-US" sz="2000" dirty="0"/>
              <a:t> our data??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sz="1800" dirty="0"/>
              <a:t>If we get ONE number, what do we choose?</a:t>
            </a:r>
          </a:p>
          <a:p>
            <a:pPr lvl="1"/>
            <a:r>
              <a:rPr lang="en-US" sz="1800" dirty="0"/>
              <a:t>Edge numbers (min, max), middle (how define middle?), spread numbers (range, others?).</a:t>
            </a:r>
          </a:p>
          <a:p>
            <a:pPr lvl="1"/>
            <a:r>
              <a:rPr lang="en-US" sz="1800" dirty="0"/>
              <a:t>Each choice has its advantages and disadvantages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24314-84DC-104F-8272-10FE97E6D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799" y="1469488"/>
            <a:ext cx="5981700" cy="1367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FD3663-1966-204D-A66D-9E633C05E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808" y="2836986"/>
            <a:ext cx="2753946" cy="228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86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8EFE-D2A0-884F-81FB-C65909BA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ED02CA-2D0F-AD49-B668-34185EE542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2261"/>
                <a:ext cx="10515600" cy="490061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Quantitative Data!</a:t>
                </a:r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r>
                  <a:rPr lang="en-US" u="sng" dirty="0"/>
                  <a:t>Mean (Average)</a:t>
                </a:r>
              </a:p>
              <a:p>
                <a:pPr marL="0" indent="0">
                  <a:buNone/>
                </a:pPr>
                <a:endParaRPr lang="en-US" u="sng" dirty="0"/>
              </a:p>
              <a:p>
                <a:r>
                  <a:rPr lang="en-US" dirty="0"/>
                  <a:t>Most common and </a:t>
                </a:r>
                <a:r>
                  <a:rPr lang="en-US" u="sng" dirty="0"/>
                  <a:t>most informative</a:t>
                </a:r>
                <a:r>
                  <a:rPr lang="en-US" dirty="0"/>
                  <a:t> measure of center.</a:t>
                </a:r>
              </a:p>
              <a:p>
                <a:r>
                  <a:rPr lang="en-US" dirty="0"/>
                  <a:t>Simple, arithmetic </a:t>
                </a:r>
                <a:r>
                  <a:rPr lang="en-US" u="sng" dirty="0"/>
                  <a:t>average</a:t>
                </a:r>
                <a:r>
                  <a:rPr lang="en-US" dirty="0"/>
                  <a:t> of the data.</a:t>
                </a:r>
              </a:p>
              <a:p>
                <a:pPr lvl="1"/>
                <a:r>
                  <a:rPr lang="en-US" dirty="0"/>
                  <a:t>Sum all numbers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and divide by the sample size (</a:t>
                </a:r>
                <a:r>
                  <a:rPr lang="en-US" i="1" dirty="0"/>
                  <a:t>n</a:t>
                </a:r>
                <a:r>
                  <a:rPr lang="en-US" dirty="0"/>
                  <a:t>)! </a:t>
                </a:r>
              </a:p>
              <a:p>
                <a:r>
                  <a:rPr lang="en-US" dirty="0"/>
                  <a:t>Notation:</a:t>
                </a:r>
              </a:p>
              <a:p>
                <a:pPr lvl="1"/>
                <a:r>
                  <a:rPr lang="en-US" u="sng" dirty="0"/>
                  <a:t>Sample</a:t>
                </a:r>
                <a:r>
                  <a:rPr lang="en-US" dirty="0"/>
                  <a:t> mean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(pronounced ”x-bar”), this is both the writing notation and your calculator notation</a:t>
                </a:r>
              </a:p>
              <a:p>
                <a:pPr lvl="1"/>
                <a:r>
                  <a:rPr lang="en-US" u="sng" dirty="0"/>
                  <a:t>Population</a:t>
                </a:r>
                <a:r>
                  <a:rPr lang="en-US" dirty="0"/>
                  <a:t> mean = </a:t>
                </a:r>
                <a:r>
                  <a:rPr lang="el-GR" dirty="0"/>
                  <a:t>μ (</a:t>
                </a:r>
                <a:r>
                  <a:rPr lang="en-US" dirty="0"/>
                  <a:t>the Greek letter mu, keyboard trick: option + m = µ)</a:t>
                </a:r>
              </a:p>
              <a:p>
                <a:pPr lvl="1"/>
                <a:r>
                  <a:rPr lang="en-US" dirty="0"/>
                  <a:t>THERE IS A BIG DIFFERENCE BETWEEN THESE TWO!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/>
                  <a:t> is a </a:t>
                </a:r>
                <a:r>
                  <a:rPr lang="en-US" sz="2400" u="sng" dirty="0"/>
                  <a:t>statistic</a:t>
                </a:r>
                <a:r>
                  <a:rPr lang="en-US" sz="2400" dirty="0"/>
                  <a:t> because it describes a </a:t>
                </a:r>
                <a:r>
                  <a:rPr lang="en-US" sz="2400" u="sng" dirty="0"/>
                  <a:t>sample</a:t>
                </a:r>
                <a:r>
                  <a:rPr lang="en-US" sz="2400" dirty="0"/>
                  <a:t>! While µ is a </a:t>
                </a:r>
                <a:r>
                  <a:rPr lang="en-US" sz="2400" u="sng" dirty="0"/>
                  <a:t>parameter</a:t>
                </a:r>
                <a:r>
                  <a:rPr lang="en-US" sz="2400" dirty="0"/>
                  <a:t> because it is referring to a </a:t>
                </a:r>
                <a:r>
                  <a:rPr lang="en-US" sz="2400" u="sng" dirty="0"/>
                  <a:t>population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b="1" dirty="0"/>
                  <a:t>Mean is NOT a resistant measure.</a:t>
                </a:r>
              </a:p>
              <a:p>
                <a:pPr lvl="1"/>
                <a:r>
                  <a:rPr lang="en-US" dirty="0"/>
                  <a:t>This means this summary statistic can be </a:t>
                </a:r>
                <a:r>
                  <a:rPr lang="en-US" i="1" dirty="0"/>
                  <a:t>heavily</a:t>
                </a:r>
                <a:r>
                  <a:rPr lang="en-US" dirty="0"/>
                  <a:t> influenced by extreme observations.</a:t>
                </a:r>
              </a:p>
              <a:p>
                <a:pPr lvl="1"/>
                <a:r>
                  <a:rPr lang="en-US" dirty="0"/>
                  <a:t>Gets pulled in the direction of any existing extreme data values.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ED02CA-2D0F-AD49-B668-34185EE542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2261"/>
                <a:ext cx="10515600" cy="4900613"/>
              </a:xfrm>
              <a:blipFill>
                <a:blip r:embed="rId2"/>
                <a:stretch>
                  <a:fillRect l="-724" t="-2326" b="-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8CA202-22E7-1C86-664A-36E1500A49BB}"/>
                  </a:ext>
                </a:extLst>
              </p:cNvPr>
              <p:cNvSpPr txBox="1"/>
              <p:nvPr/>
            </p:nvSpPr>
            <p:spPr>
              <a:xfrm>
                <a:off x="7248018" y="1040106"/>
                <a:ext cx="4943982" cy="17263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Data: 1, 5, 2, 9, 0, </a:t>
                </a:r>
                <a:r>
                  <a:rPr lang="en-US" strike="sngStrike" dirty="0">
                    <a:solidFill>
                      <a:srgbClr val="0070C0"/>
                    </a:solidFill>
                  </a:rPr>
                  <a:t>3</a:t>
                </a:r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:r>
                  <a:rPr lang="en-US" dirty="0">
                    <a:solidFill>
                      <a:srgbClr val="FF0000"/>
                    </a:solidFill>
                  </a:rPr>
                  <a:t>90</a:t>
                </a:r>
              </a:p>
              <a:p>
                <a:endParaRPr lang="en-US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1+5+2+9+0+</m:t>
                          </m:r>
                          <m:r>
                            <a:rPr lang="en-US" b="0" i="0" strike="sngStrike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90</m:t>
                          </m:r>
                        </m:num>
                        <m:den>
                          <m:r>
                            <a:rPr lang="en-US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3.33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lvl="8"/>
                <a:r>
                  <a:rPr lang="en-US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17.83</a:t>
                </a:r>
              </a:p>
              <a:p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8CA202-22E7-1C86-664A-36E1500A4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018" y="1040106"/>
                <a:ext cx="4943982" cy="1726306"/>
              </a:xfrm>
              <a:prstGeom prst="rect">
                <a:avLst/>
              </a:prstGeom>
              <a:blipFill>
                <a:blip r:embed="rId3"/>
                <a:stretch>
                  <a:fillRect l="-1023" t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916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8EFE-D2A0-884F-81FB-C65909BA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D02CA-2D0F-AD49-B668-34185EE54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890846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u="sng" dirty="0"/>
              <a:t>Median</a:t>
            </a:r>
          </a:p>
          <a:p>
            <a:r>
              <a:rPr lang="en-US" dirty="0"/>
              <a:t>Another measure of center. </a:t>
            </a:r>
            <a:r>
              <a:rPr lang="en-US" u="sng" dirty="0"/>
              <a:t>Less informative</a:t>
            </a:r>
            <a:r>
              <a:rPr lang="en-US" dirty="0"/>
              <a:t> than the </a:t>
            </a:r>
            <a:r>
              <a:rPr lang="en-US" u="sng" dirty="0"/>
              <a:t>mean</a:t>
            </a:r>
            <a:r>
              <a:rPr lang="en-US" dirty="0"/>
              <a:t>.</a:t>
            </a:r>
          </a:p>
          <a:p>
            <a:r>
              <a:rPr lang="en-US" dirty="0"/>
              <a:t>It is the </a:t>
            </a:r>
            <a:r>
              <a:rPr lang="en-US" u="sng" dirty="0"/>
              <a:t>middle</a:t>
            </a:r>
            <a:r>
              <a:rPr lang="en-US" dirty="0"/>
              <a:t> of the data.</a:t>
            </a:r>
          </a:p>
          <a:p>
            <a:pPr lvl="1"/>
            <a:r>
              <a:rPr lang="en-US" dirty="0"/>
              <a:t>It’s literally just the middle data value when data is ordered smallest to largest</a:t>
            </a:r>
          </a:p>
          <a:p>
            <a:pPr lvl="1"/>
            <a:r>
              <a:rPr lang="en-US" dirty="0"/>
              <a:t>Mini caveat when there is an even number of observations</a:t>
            </a:r>
          </a:p>
          <a:p>
            <a:pPr lvl="2"/>
            <a:r>
              <a:rPr lang="en-US" dirty="0"/>
              <a:t>In which case the median is the average (midpoint) of the two middle values.</a:t>
            </a:r>
          </a:p>
          <a:p>
            <a:r>
              <a:rPr lang="en-US" dirty="0"/>
              <a:t>Notation:</a:t>
            </a:r>
          </a:p>
          <a:p>
            <a:pPr lvl="1"/>
            <a:r>
              <a:rPr lang="en-US" dirty="0"/>
              <a:t>NOT really regular symbol for median, although it is technically the second Quartile </a:t>
            </a:r>
            <a:r>
              <a:rPr lang="en-US" i="1" dirty="0"/>
              <a:t>Q</a:t>
            </a:r>
            <a:r>
              <a:rPr lang="en-US" i="1" baseline="-25000" dirty="0"/>
              <a:t>2</a:t>
            </a:r>
          </a:p>
          <a:p>
            <a:pPr lvl="1"/>
            <a:r>
              <a:rPr lang="en-US" dirty="0"/>
              <a:t>On your calculator, it is </a:t>
            </a:r>
            <a:r>
              <a:rPr lang="en-US" u="sng" dirty="0"/>
              <a:t>Med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u="sng" dirty="0"/>
          </a:p>
          <a:p>
            <a:r>
              <a:rPr lang="en-US" b="1" dirty="0"/>
              <a:t>Median is considered a resistant measure.</a:t>
            </a:r>
          </a:p>
          <a:p>
            <a:pPr lvl="1"/>
            <a:r>
              <a:rPr lang="en-US" dirty="0"/>
              <a:t>This descriptive statistic is NOT affected by extreme data.</a:t>
            </a:r>
          </a:p>
          <a:p>
            <a:endParaRPr lang="en-US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612DF6-C75D-1044-BD84-2AAED4466EE8}"/>
              </a:ext>
            </a:extLst>
          </p:cNvPr>
          <p:cNvSpPr txBox="1"/>
          <p:nvPr/>
        </p:nvSpPr>
        <p:spPr>
          <a:xfrm>
            <a:off x="7351595" y="2159611"/>
            <a:ext cx="29745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Case 1 – Odd </a:t>
            </a:r>
            <a:r>
              <a:rPr lang="en-US" i="1" u="sng" dirty="0"/>
              <a:t>n</a:t>
            </a:r>
          </a:p>
          <a:p>
            <a:r>
              <a:rPr lang="en-US" dirty="0"/>
              <a:t>9 </a:t>
            </a:r>
            <a:r>
              <a:rPr lang="en-US" dirty="0" err="1"/>
              <a:t>Obs</a:t>
            </a:r>
            <a:r>
              <a:rPr lang="en-US" dirty="0"/>
              <a:t>: 10, 5, 6, 1, 3, 9, 8, 4, 4</a:t>
            </a:r>
          </a:p>
          <a:p>
            <a:r>
              <a:rPr lang="en-US" dirty="0"/>
              <a:t>Sorted: </a:t>
            </a:r>
            <a:r>
              <a:rPr lang="en-US" dirty="0">
                <a:solidFill>
                  <a:schemeClr val="accent2"/>
                </a:solidFill>
              </a:rPr>
              <a:t>1, 3, 4, 4</a:t>
            </a:r>
            <a:r>
              <a:rPr lang="en-US" dirty="0"/>
              <a:t>, 5, </a:t>
            </a:r>
            <a:r>
              <a:rPr lang="en-US" dirty="0">
                <a:solidFill>
                  <a:schemeClr val="accent2"/>
                </a:solidFill>
              </a:rPr>
              <a:t>6, 8, 9, 10</a:t>
            </a:r>
          </a:p>
          <a:p>
            <a:r>
              <a:rPr lang="en-US" dirty="0">
                <a:solidFill>
                  <a:srgbClr val="0070C0"/>
                </a:solidFill>
              </a:rPr>
              <a:t>-&gt; Med (Q</a:t>
            </a:r>
            <a:r>
              <a:rPr lang="en-US" baseline="-25000" dirty="0">
                <a:solidFill>
                  <a:srgbClr val="0070C0"/>
                </a:solidFill>
              </a:rPr>
              <a:t>2</a:t>
            </a:r>
            <a:r>
              <a:rPr lang="en-US" dirty="0">
                <a:solidFill>
                  <a:srgbClr val="0070C0"/>
                </a:solidFill>
              </a:rPr>
              <a:t>) = 5</a:t>
            </a:r>
            <a:endParaRPr lang="en-US" dirty="0">
              <a:solidFill>
                <a:srgbClr val="FF0000"/>
              </a:solidFill>
              <a:highlight>
                <a:srgbClr val="00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AC7CB3-FED3-7746-8383-8D814851A453}"/>
                  </a:ext>
                </a:extLst>
              </p:cNvPr>
              <p:cNvSpPr txBox="1"/>
              <p:nvPr/>
            </p:nvSpPr>
            <p:spPr>
              <a:xfrm>
                <a:off x="7351595" y="3683798"/>
                <a:ext cx="3232423" cy="1318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/>
                  <a:t>Case 2 – Even </a:t>
                </a:r>
                <a:r>
                  <a:rPr lang="en-US" i="1" u="sng" dirty="0"/>
                  <a:t>n</a:t>
                </a:r>
              </a:p>
              <a:p>
                <a:r>
                  <a:rPr lang="en-US" dirty="0"/>
                  <a:t>10 </a:t>
                </a:r>
                <a:r>
                  <a:rPr lang="en-US" dirty="0" err="1"/>
                  <a:t>Obs</a:t>
                </a:r>
                <a:r>
                  <a:rPr lang="en-US" dirty="0"/>
                  <a:t>: 10, 5, 6, 1, 3, 9, 8, 4, 5, 2</a:t>
                </a:r>
              </a:p>
              <a:p>
                <a:r>
                  <a:rPr lang="en-US" dirty="0"/>
                  <a:t>Sorted: </a:t>
                </a:r>
                <a:r>
                  <a:rPr lang="en-US" dirty="0">
                    <a:solidFill>
                      <a:schemeClr val="accent2"/>
                    </a:solidFill>
                  </a:rPr>
                  <a:t>1, 2, 3, 4,</a:t>
                </a:r>
                <a:r>
                  <a:rPr lang="en-US" dirty="0"/>
                  <a:t> 4, 5, </a:t>
                </a:r>
                <a:r>
                  <a:rPr lang="en-US" dirty="0">
                    <a:solidFill>
                      <a:schemeClr val="accent2"/>
                    </a:solidFill>
                  </a:rPr>
                  <a:t>6, 8, 9, 10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-&gt; Med (Q</a:t>
                </a:r>
                <a:r>
                  <a:rPr lang="en-US" baseline="-25000" dirty="0">
                    <a:solidFill>
                      <a:srgbClr val="0070C0"/>
                    </a:solidFill>
                  </a:rPr>
                  <a:t>2</a:t>
                </a:r>
                <a:r>
                  <a:rPr lang="en-US" dirty="0">
                    <a:solidFill>
                      <a:srgbClr val="0070C0"/>
                    </a:solidFill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4+5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=4.5</m:t>
                    </m:r>
                  </m:oMath>
                </a14:m>
                <a:endParaRPr lang="en-US" dirty="0">
                  <a:solidFill>
                    <a:srgbClr val="FF0000"/>
                  </a:solidFill>
                  <a:highlight>
                    <a:srgbClr val="00FF00"/>
                  </a:highlight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AC7CB3-FED3-7746-8383-8D814851A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595" y="3683798"/>
                <a:ext cx="3232423" cy="1318951"/>
              </a:xfrm>
              <a:prstGeom prst="rect">
                <a:avLst/>
              </a:prstGeom>
              <a:blipFill>
                <a:blip r:embed="rId2"/>
                <a:stretch>
                  <a:fillRect l="-1172" t="-943" r="-781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65F2A48-28C7-4BD7-2A71-954991846AD7}"/>
              </a:ext>
            </a:extLst>
          </p:cNvPr>
          <p:cNvGrpSpPr/>
          <p:nvPr/>
        </p:nvGrpSpPr>
        <p:grpSpPr>
          <a:xfrm>
            <a:off x="8192997" y="4294557"/>
            <a:ext cx="2208240" cy="253440"/>
            <a:chOff x="8192997" y="4294557"/>
            <a:chExt cx="220824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2A98896-184C-C94D-30FE-94DE3B837D57}"/>
                    </a:ext>
                  </a:extLst>
                </p14:cNvPr>
                <p14:cNvContentPartPr/>
                <p14:nvPr/>
              </p14:nvContentPartPr>
              <p14:xfrm>
                <a:off x="8192997" y="4333797"/>
                <a:ext cx="131760" cy="118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2A98896-184C-C94D-30FE-94DE3B837D5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83997" y="4324797"/>
                  <a:ext cx="149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6A96431-306A-D438-BBF6-21A8091ACE8A}"/>
                    </a:ext>
                  </a:extLst>
                </p14:cNvPr>
                <p14:cNvContentPartPr/>
                <p14:nvPr/>
              </p14:nvContentPartPr>
              <p14:xfrm>
                <a:off x="8432037" y="4338477"/>
                <a:ext cx="80280" cy="101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6A96431-306A-D438-BBF6-21A8091ACE8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23037" y="4329445"/>
                  <a:ext cx="97920" cy="118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B0D84B8-B29D-3008-95AE-A972AD59CB2E}"/>
                    </a:ext>
                  </a:extLst>
                </p14:cNvPr>
                <p14:cNvContentPartPr/>
                <p14:nvPr/>
              </p14:nvContentPartPr>
              <p14:xfrm>
                <a:off x="8628957" y="4359357"/>
                <a:ext cx="115200" cy="162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B0D84B8-B29D-3008-95AE-A972AD59CB2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619957" y="4350717"/>
                  <a:ext cx="1328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E9ABE41-A6FE-389D-A80B-A57A2BD62118}"/>
                    </a:ext>
                  </a:extLst>
                </p14:cNvPr>
                <p14:cNvContentPartPr/>
                <p14:nvPr/>
              </p14:nvContentPartPr>
              <p14:xfrm>
                <a:off x="10329237" y="4296717"/>
                <a:ext cx="72000" cy="155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E9ABE41-A6FE-389D-A80B-A57A2BD6211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320237" y="4288077"/>
                  <a:ext cx="896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9B5BA7B-2592-1E21-B127-21DBFBE922BD}"/>
                    </a:ext>
                  </a:extLst>
                </p14:cNvPr>
                <p14:cNvContentPartPr/>
                <p14:nvPr/>
              </p14:nvContentPartPr>
              <p14:xfrm>
                <a:off x="9995157" y="4294557"/>
                <a:ext cx="90000" cy="193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9B5BA7B-2592-1E21-B127-21DBFBE922B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986517" y="4285557"/>
                  <a:ext cx="1076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543CE39-6D4B-6F39-D926-B0B16F651508}"/>
                    </a:ext>
                  </a:extLst>
                </p14:cNvPr>
                <p14:cNvContentPartPr/>
                <p14:nvPr/>
              </p14:nvContentPartPr>
              <p14:xfrm>
                <a:off x="9760077" y="4360077"/>
                <a:ext cx="134640" cy="161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543CE39-6D4B-6F39-D926-B0B16F65150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751077" y="4351437"/>
                  <a:ext cx="1522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6145D58-4ABB-2F95-9F22-1B643DA4B0FF}"/>
                    </a:ext>
                  </a:extLst>
                </p14:cNvPr>
                <p14:cNvContentPartPr/>
                <p14:nvPr/>
              </p14:nvContentPartPr>
              <p14:xfrm>
                <a:off x="9533277" y="4320837"/>
                <a:ext cx="138600" cy="227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6145D58-4ABB-2F95-9F22-1B643DA4B0F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524277" y="4311837"/>
                  <a:ext cx="156240" cy="24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52A01434-D10B-C466-510E-8B2EDD03CF8A}"/>
                  </a:ext>
                </a:extLst>
              </p14:cNvPr>
              <p14:cNvContentPartPr/>
              <p14:nvPr/>
            </p14:nvContentPartPr>
            <p14:xfrm>
              <a:off x="8861957" y="4331599"/>
              <a:ext cx="100080" cy="1436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52A01434-D10B-C466-510E-8B2EDD03CF8A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852957" y="4322599"/>
                <a:ext cx="117720" cy="16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90423DD3-EE02-DE41-A963-06BA4FBD7429}"/>
              </a:ext>
            </a:extLst>
          </p:cNvPr>
          <p:cNvGrpSpPr/>
          <p:nvPr/>
        </p:nvGrpSpPr>
        <p:grpSpPr>
          <a:xfrm>
            <a:off x="8126837" y="2817799"/>
            <a:ext cx="807840" cy="179640"/>
            <a:chOff x="8126837" y="2817799"/>
            <a:chExt cx="80784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FBD3B3F-2B1B-AC5A-A777-52930880D882}"/>
                    </a:ext>
                  </a:extLst>
                </p14:cNvPr>
                <p14:cNvContentPartPr/>
                <p14:nvPr/>
              </p14:nvContentPartPr>
              <p14:xfrm>
                <a:off x="8126837" y="2825359"/>
                <a:ext cx="115920" cy="96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FBD3B3F-2B1B-AC5A-A777-52930880D88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118197" y="2816719"/>
                  <a:ext cx="133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5B04B11-7C9F-7519-4840-A821DE7CE128}"/>
                    </a:ext>
                  </a:extLst>
                </p14:cNvPr>
                <p14:cNvContentPartPr/>
                <p14:nvPr/>
              </p14:nvContentPartPr>
              <p14:xfrm>
                <a:off x="8301077" y="2840119"/>
                <a:ext cx="143280" cy="157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5B04B11-7C9F-7519-4840-A821DE7CE12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292077" y="2831479"/>
                  <a:ext cx="160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9A18C3A-3B1E-8332-C351-09A6CC3208E3}"/>
                    </a:ext>
                  </a:extLst>
                </p14:cNvPr>
                <p14:cNvContentPartPr/>
                <p14:nvPr/>
              </p14:nvContentPartPr>
              <p14:xfrm>
                <a:off x="8595197" y="2836879"/>
                <a:ext cx="117000" cy="117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9A18C3A-3B1E-8332-C351-09A6CC3208E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586557" y="2828239"/>
                  <a:ext cx="134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328A00C-1569-2D07-9964-090C8CAAF7DF}"/>
                    </a:ext>
                  </a:extLst>
                </p14:cNvPr>
                <p14:cNvContentPartPr/>
                <p14:nvPr/>
              </p14:nvContentPartPr>
              <p14:xfrm>
                <a:off x="8845757" y="2817799"/>
                <a:ext cx="88920" cy="1292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328A00C-1569-2D07-9964-090C8CAAF7D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837117" y="2809159"/>
                  <a:ext cx="10656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1ED843AF-FF52-C99E-BA38-65D9F950A1B6}"/>
              </a:ext>
            </a:extLst>
          </p:cNvPr>
          <p:cNvGrpSpPr/>
          <p:nvPr/>
        </p:nvGrpSpPr>
        <p:grpSpPr>
          <a:xfrm>
            <a:off x="9295757" y="2811319"/>
            <a:ext cx="338400" cy="211680"/>
            <a:chOff x="9295757" y="2811319"/>
            <a:chExt cx="33840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44E6502-01E7-1FDC-40CF-AA31DE67B7ED}"/>
                    </a:ext>
                  </a:extLst>
                </p14:cNvPr>
                <p14:cNvContentPartPr/>
                <p14:nvPr/>
              </p14:nvContentPartPr>
              <p14:xfrm>
                <a:off x="9295757" y="2811319"/>
                <a:ext cx="163800" cy="2116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44E6502-01E7-1FDC-40CF-AA31DE67B7E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287117" y="2802319"/>
                  <a:ext cx="181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B8B6150-F2B1-EFFD-A18D-C463443072F0}"/>
                    </a:ext>
                  </a:extLst>
                </p14:cNvPr>
                <p14:cNvContentPartPr/>
                <p14:nvPr/>
              </p14:nvContentPartPr>
              <p14:xfrm>
                <a:off x="9525437" y="2842279"/>
                <a:ext cx="108720" cy="1357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B8B6150-F2B1-EFFD-A18D-C463443072F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516437" y="2833639"/>
                  <a:ext cx="12636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8281010-C562-E664-AA78-D3D06A5B1D9B}"/>
              </a:ext>
            </a:extLst>
          </p:cNvPr>
          <p:cNvGrpSpPr/>
          <p:nvPr/>
        </p:nvGrpSpPr>
        <p:grpSpPr>
          <a:xfrm>
            <a:off x="9773117" y="2787919"/>
            <a:ext cx="522360" cy="272880"/>
            <a:chOff x="9773117" y="2787919"/>
            <a:chExt cx="52236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D71941F-7B16-BBCE-813A-43CAB409C110}"/>
                    </a:ext>
                  </a:extLst>
                </p14:cNvPr>
                <p14:cNvContentPartPr/>
                <p14:nvPr/>
              </p14:nvContentPartPr>
              <p14:xfrm>
                <a:off x="9773117" y="2818519"/>
                <a:ext cx="137520" cy="102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D71941F-7B16-BBCE-813A-43CAB409C11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764477" y="2809879"/>
                  <a:ext cx="155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21C1AAB-3F3D-070D-E5A9-A0AB7F8F5339}"/>
                    </a:ext>
                  </a:extLst>
                </p14:cNvPr>
                <p14:cNvContentPartPr/>
                <p14:nvPr/>
              </p14:nvContentPartPr>
              <p14:xfrm>
                <a:off x="9919997" y="2787919"/>
                <a:ext cx="375480" cy="2728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21C1AAB-3F3D-070D-E5A9-A0AB7F8F533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910997" y="2778919"/>
                  <a:ext cx="393120" cy="29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7F6A051A-4E04-72BF-416B-3C20A5A3A1DF}"/>
                  </a:ext>
                </a:extLst>
              </p14:cNvPr>
              <p14:cNvContentPartPr/>
              <p14:nvPr/>
            </p14:nvContentPartPr>
            <p14:xfrm>
              <a:off x="9023597" y="2786479"/>
              <a:ext cx="207000" cy="2376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7F6A051A-4E04-72BF-416B-3C20A5A3A1DF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9014957" y="2777839"/>
                <a:ext cx="22464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AEE1C51E-CFD7-C4FD-6460-B5009EEA695F}"/>
                  </a:ext>
                </a:extLst>
              </p14:cNvPr>
              <p14:cNvContentPartPr/>
              <p14:nvPr/>
            </p14:nvContentPartPr>
            <p14:xfrm>
              <a:off x="9018557" y="4257439"/>
              <a:ext cx="426240" cy="3196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AEE1C51E-CFD7-C4FD-6460-B5009EEA695F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9009917" y="4248439"/>
                <a:ext cx="443880" cy="33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Group 217">
            <a:extLst>
              <a:ext uri="{FF2B5EF4-FFF2-40B4-BE49-F238E27FC236}">
                <a16:creationId xmlns:a16="http://schemas.microsoft.com/office/drawing/2014/main" id="{89A3E4A6-2251-3167-3D51-72915A788503}"/>
              </a:ext>
            </a:extLst>
          </p:cNvPr>
          <p:cNvGrpSpPr/>
          <p:nvPr/>
        </p:nvGrpSpPr>
        <p:grpSpPr>
          <a:xfrm>
            <a:off x="7559477" y="5643799"/>
            <a:ext cx="3165120" cy="1020600"/>
            <a:chOff x="7559477" y="5643799"/>
            <a:chExt cx="3165120" cy="102060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AE6D185-8869-3737-4A52-2C4F60F524D8}"/>
                </a:ext>
              </a:extLst>
            </p:cNvPr>
            <p:cNvGrpSpPr/>
            <p:nvPr/>
          </p:nvGrpSpPr>
          <p:grpSpPr>
            <a:xfrm>
              <a:off x="7569197" y="6088039"/>
              <a:ext cx="3111840" cy="252720"/>
              <a:chOff x="7569197" y="6088039"/>
              <a:chExt cx="3111840" cy="252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95D07C03-141F-745F-A3E9-C3EC5D98E8A2}"/>
                      </a:ext>
                    </a:extLst>
                  </p14:cNvPr>
                  <p14:cNvContentPartPr/>
                  <p14:nvPr/>
                </p14:nvContentPartPr>
                <p14:xfrm>
                  <a:off x="7569197" y="6103519"/>
                  <a:ext cx="18000" cy="22824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95D07C03-141F-745F-A3E9-C3EC5D98E8A2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7560557" y="6094879"/>
                    <a:ext cx="35640" cy="24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9632C50C-EBDE-4AF2-522C-91D2E1BECA37}"/>
                      </a:ext>
                    </a:extLst>
                  </p14:cNvPr>
                  <p14:cNvContentPartPr/>
                  <p14:nvPr/>
                </p14:nvContentPartPr>
                <p14:xfrm>
                  <a:off x="7588277" y="6088039"/>
                  <a:ext cx="3092760" cy="17424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9632C50C-EBDE-4AF2-522C-91D2E1BECA37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7579277" y="6079399"/>
                    <a:ext cx="3110400" cy="19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8AFB151E-E62D-1973-1204-8F9FFDA607A8}"/>
                      </a:ext>
                    </a:extLst>
                  </p14:cNvPr>
                  <p14:cNvContentPartPr/>
                  <p14:nvPr/>
                </p14:nvContentPartPr>
                <p14:xfrm>
                  <a:off x="7873397" y="6156439"/>
                  <a:ext cx="22320" cy="14868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8AFB151E-E62D-1973-1204-8F9FFDA607A8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7864397" y="6147439"/>
                    <a:ext cx="3996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AF29F936-5F4D-08AC-4D1E-6FE9C6BAA191}"/>
                      </a:ext>
                    </a:extLst>
                  </p14:cNvPr>
                  <p14:cNvContentPartPr/>
                  <p14:nvPr/>
                </p14:nvContentPartPr>
                <p14:xfrm>
                  <a:off x="8162477" y="6153559"/>
                  <a:ext cx="31320" cy="18720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AF29F936-5F4D-08AC-4D1E-6FE9C6BAA191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8153477" y="6144919"/>
                    <a:ext cx="48960" cy="20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BC2EB24E-0D5E-06A3-6762-60BD931FC9BA}"/>
                      </a:ext>
                    </a:extLst>
                  </p14:cNvPr>
                  <p14:cNvContentPartPr/>
                  <p14:nvPr/>
                </p14:nvContentPartPr>
                <p14:xfrm>
                  <a:off x="8441117" y="6150319"/>
                  <a:ext cx="23040" cy="14724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BC2EB24E-0D5E-06A3-6762-60BD931FC9BA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8432117" y="6141319"/>
                    <a:ext cx="4068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E6303F45-A8C2-0D8A-41AD-CCCD5A32659E}"/>
                      </a:ext>
                    </a:extLst>
                  </p14:cNvPr>
                  <p14:cNvContentPartPr/>
                  <p14:nvPr/>
                </p14:nvContentPartPr>
                <p14:xfrm>
                  <a:off x="8766197" y="6142399"/>
                  <a:ext cx="19440" cy="18468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E6303F45-A8C2-0D8A-41AD-CCCD5A32659E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8757557" y="6133399"/>
                    <a:ext cx="37080" cy="20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69491A28-020A-820C-65EB-C7DC3338D9B9}"/>
                      </a:ext>
                    </a:extLst>
                  </p14:cNvPr>
                  <p14:cNvContentPartPr/>
                  <p14:nvPr/>
                </p14:nvContentPartPr>
                <p14:xfrm>
                  <a:off x="9085157" y="6123679"/>
                  <a:ext cx="43560" cy="17352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69491A28-020A-820C-65EB-C7DC3338D9B9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9076157" y="6114679"/>
                    <a:ext cx="61200" cy="19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0ADFA18E-A3C1-B942-D41B-4B6EF4FADA8B}"/>
                      </a:ext>
                    </a:extLst>
                  </p14:cNvPr>
                  <p14:cNvContentPartPr/>
                  <p14:nvPr/>
                </p14:nvContentPartPr>
                <p14:xfrm>
                  <a:off x="9416717" y="6139519"/>
                  <a:ext cx="49320" cy="1753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0ADFA18E-A3C1-B942-D41B-4B6EF4FADA8B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9408077" y="6130879"/>
                    <a:ext cx="66960" cy="19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8B86F464-3410-4DE3-0D11-782F83D609D1}"/>
                      </a:ext>
                    </a:extLst>
                  </p14:cNvPr>
                  <p14:cNvContentPartPr/>
                  <p14:nvPr/>
                </p14:nvContentPartPr>
                <p14:xfrm>
                  <a:off x="9784997" y="6114319"/>
                  <a:ext cx="36720" cy="18900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8B86F464-3410-4DE3-0D11-782F83D609D1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9776357" y="6105319"/>
                    <a:ext cx="54360" cy="20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6BD5A55B-EC52-C4F1-B779-271BF50562F3}"/>
                      </a:ext>
                    </a:extLst>
                  </p14:cNvPr>
                  <p14:cNvContentPartPr/>
                  <p14:nvPr/>
                </p14:nvContentPartPr>
                <p14:xfrm>
                  <a:off x="10206917" y="6110719"/>
                  <a:ext cx="36000" cy="18288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6BD5A55B-EC52-C4F1-B779-271BF50562F3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10197917" y="6102079"/>
                    <a:ext cx="53640" cy="200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BD2CFA91-7937-91DA-88CA-84C52151745C}"/>
                </a:ext>
              </a:extLst>
            </p:cNvPr>
            <p:cNvGrpSpPr/>
            <p:nvPr/>
          </p:nvGrpSpPr>
          <p:grpSpPr>
            <a:xfrm>
              <a:off x="7630397" y="6451999"/>
              <a:ext cx="1813680" cy="212400"/>
              <a:chOff x="7630397" y="6451999"/>
              <a:chExt cx="1813680" cy="21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E4C692AE-3F59-2A81-50DE-7113BC43D114}"/>
                      </a:ext>
                    </a:extLst>
                  </p14:cNvPr>
                  <p14:cNvContentPartPr/>
                  <p14:nvPr/>
                </p14:nvContentPartPr>
                <p14:xfrm>
                  <a:off x="7630397" y="6541279"/>
                  <a:ext cx="6480" cy="12312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E4C692AE-3F59-2A81-50DE-7113BC43D114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7621397" y="6532279"/>
                    <a:ext cx="24120" cy="14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236BA436-E1BA-45C5-A527-E282E6323CA7}"/>
                      </a:ext>
                    </a:extLst>
                  </p14:cNvPr>
                  <p14:cNvContentPartPr/>
                  <p14:nvPr/>
                </p14:nvContentPartPr>
                <p14:xfrm>
                  <a:off x="7915517" y="6551359"/>
                  <a:ext cx="139680" cy="8100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236BA436-E1BA-45C5-A527-E282E6323CA7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7906517" y="6542719"/>
                    <a:ext cx="15732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CA06D638-9AFB-2D5A-4291-E691A14E851A}"/>
                      </a:ext>
                    </a:extLst>
                  </p14:cNvPr>
                  <p14:cNvContentPartPr/>
                  <p14:nvPr/>
                </p14:nvContentPartPr>
                <p14:xfrm>
                  <a:off x="8162117" y="6523279"/>
                  <a:ext cx="96840" cy="9216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CA06D638-9AFB-2D5A-4291-E691A14E851A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8153477" y="6514639"/>
                    <a:ext cx="11448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2A079B26-7D03-2821-F12C-B3CAF9F3A456}"/>
                      </a:ext>
                    </a:extLst>
                  </p14:cNvPr>
                  <p14:cNvContentPartPr/>
                  <p14:nvPr/>
                </p14:nvContentPartPr>
                <p14:xfrm>
                  <a:off x="8440757" y="6505999"/>
                  <a:ext cx="64080" cy="8784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2A079B26-7D03-2821-F12C-B3CAF9F3A456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8431757" y="6497359"/>
                    <a:ext cx="81720" cy="10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A21B2A05-0B80-D453-ACAD-C04BA889ADDE}"/>
                      </a:ext>
                    </a:extLst>
                  </p14:cNvPr>
                  <p14:cNvContentPartPr/>
                  <p14:nvPr/>
                </p14:nvContentPartPr>
                <p14:xfrm>
                  <a:off x="8757557" y="6488359"/>
                  <a:ext cx="53280" cy="11088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A21B2A05-0B80-D453-ACAD-C04BA889ADDE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8748557" y="6479719"/>
                    <a:ext cx="7092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D8D46D43-A712-6BE8-E1EA-F02A65349393}"/>
                      </a:ext>
                    </a:extLst>
                  </p14:cNvPr>
                  <p14:cNvContentPartPr/>
                  <p14:nvPr/>
                </p14:nvContentPartPr>
                <p14:xfrm>
                  <a:off x="9080117" y="6453079"/>
                  <a:ext cx="41400" cy="16092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D8D46D43-A712-6BE8-E1EA-F02A65349393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9071117" y="6444439"/>
                    <a:ext cx="59040" cy="17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B0C7D331-A48B-15EA-15B8-F1CCEEBF728A}"/>
                      </a:ext>
                    </a:extLst>
                  </p14:cNvPr>
                  <p14:cNvContentPartPr/>
                  <p14:nvPr/>
                </p14:nvContentPartPr>
                <p14:xfrm>
                  <a:off x="9391517" y="6451999"/>
                  <a:ext cx="52560" cy="9504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B0C7D331-A48B-15EA-15B8-F1CCEEBF728A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9382517" y="6443359"/>
                    <a:ext cx="70200" cy="112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A8070B5-65D1-3E91-1E51-2918BBB52923}"/>
                    </a:ext>
                  </a:extLst>
                </p14:cNvPr>
                <p14:cNvContentPartPr/>
                <p14:nvPr/>
              </p14:nvContentPartPr>
              <p14:xfrm>
                <a:off x="9772037" y="6430759"/>
                <a:ext cx="97200" cy="117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A8070B5-65D1-3E91-1E51-2918BBB5292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763397" y="6421759"/>
                  <a:ext cx="114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24F4321-1AA3-7463-972B-3F6F0BA9CEDF}"/>
                    </a:ext>
                  </a:extLst>
                </p14:cNvPr>
                <p14:cNvContentPartPr/>
                <p14:nvPr/>
              </p14:nvContentPartPr>
              <p14:xfrm>
                <a:off x="10139237" y="6383959"/>
                <a:ext cx="71640" cy="105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24F4321-1AA3-7463-972B-3F6F0BA9CED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130597" y="6374959"/>
                  <a:ext cx="89280" cy="122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EE15B04-3A96-98C2-C843-C811F0E652E7}"/>
                </a:ext>
              </a:extLst>
            </p:cNvPr>
            <p:cNvGrpSpPr/>
            <p:nvPr/>
          </p:nvGrpSpPr>
          <p:grpSpPr>
            <a:xfrm>
              <a:off x="10623437" y="6341479"/>
              <a:ext cx="101160" cy="86400"/>
              <a:chOff x="10623437" y="6341479"/>
              <a:chExt cx="101160" cy="86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FFA76A34-52B1-FCC4-CE03-FD143B4A709B}"/>
                      </a:ext>
                    </a:extLst>
                  </p14:cNvPr>
                  <p14:cNvContentPartPr/>
                  <p14:nvPr/>
                </p14:nvContentPartPr>
                <p14:xfrm>
                  <a:off x="10623437" y="6341479"/>
                  <a:ext cx="1440" cy="6984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FFA76A34-52B1-FCC4-CE03-FD143B4A709B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10614797" y="6332479"/>
                    <a:ext cx="19080" cy="8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949838F3-AA0E-DFA8-9675-73F28E634665}"/>
                      </a:ext>
                    </a:extLst>
                  </p14:cNvPr>
                  <p14:cNvContentPartPr/>
                  <p14:nvPr/>
                </p14:nvContentPartPr>
                <p14:xfrm>
                  <a:off x="10674557" y="6360199"/>
                  <a:ext cx="50040" cy="6768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949838F3-AA0E-DFA8-9675-73F28E634665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10665557" y="6351199"/>
                    <a:ext cx="67680" cy="85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BDA456C-FAE8-BC06-9556-AEAF8CD6CB52}"/>
                </a:ext>
              </a:extLst>
            </p:cNvPr>
            <p:cNvGrpSpPr/>
            <p:nvPr/>
          </p:nvGrpSpPr>
          <p:grpSpPr>
            <a:xfrm>
              <a:off x="7559477" y="5811199"/>
              <a:ext cx="1213200" cy="226440"/>
              <a:chOff x="7559477" y="5811199"/>
              <a:chExt cx="1213200" cy="226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E77144D8-6348-0188-A840-24861873F61A}"/>
                      </a:ext>
                    </a:extLst>
                  </p14:cNvPr>
                  <p14:cNvContentPartPr/>
                  <p14:nvPr/>
                </p14:nvContentPartPr>
                <p14:xfrm>
                  <a:off x="7559477" y="5927119"/>
                  <a:ext cx="48600" cy="5904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E77144D8-6348-0188-A840-24861873F61A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7550837" y="5918479"/>
                    <a:ext cx="6624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F5EC93E2-AC4D-A757-BD8A-6684F64A1936}"/>
                      </a:ext>
                    </a:extLst>
                  </p14:cNvPr>
                  <p14:cNvContentPartPr/>
                  <p14:nvPr/>
                </p14:nvContentPartPr>
                <p14:xfrm>
                  <a:off x="7852157" y="5915959"/>
                  <a:ext cx="55800" cy="9288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F5EC93E2-AC4D-A757-BD8A-6684F64A1936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7843517" y="5907319"/>
                    <a:ext cx="73440" cy="11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385FCD18-6610-4C1C-4CD0-D86B978B21E7}"/>
                      </a:ext>
                    </a:extLst>
                  </p14:cNvPr>
                  <p14:cNvContentPartPr/>
                  <p14:nvPr/>
                </p14:nvContentPartPr>
                <p14:xfrm>
                  <a:off x="8151317" y="5956999"/>
                  <a:ext cx="63720" cy="8064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385FCD18-6610-4C1C-4CD0-D86B978B21E7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8142677" y="5948359"/>
                    <a:ext cx="81360" cy="9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ACD524BF-A9EE-B2D5-CF27-534325D55D1E}"/>
                      </a:ext>
                    </a:extLst>
                  </p14:cNvPr>
                  <p14:cNvContentPartPr/>
                  <p14:nvPr/>
                </p14:nvContentPartPr>
                <p14:xfrm>
                  <a:off x="8407637" y="5931439"/>
                  <a:ext cx="69480" cy="7740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ACD524BF-A9EE-B2D5-CF27-534325D55D1E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8398997" y="5922439"/>
                    <a:ext cx="87120" cy="9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65EC3B13-8024-391E-F83B-E1C31813478F}"/>
                      </a:ext>
                    </a:extLst>
                  </p14:cNvPr>
                  <p14:cNvContentPartPr/>
                  <p14:nvPr/>
                </p14:nvContentPartPr>
                <p14:xfrm>
                  <a:off x="8405477" y="5811199"/>
                  <a:ext cx="63720" cy="6228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65EC3B13-8024-391E-F83B-E1C31813478F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8396477" y="5802199"/>
                    <a:ext cx="81360" cy="7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CD405747-A629-394A-B206-3CC20F6A8128}"/>
                      </a:ext>
                    </a:extLst>
                  </p14:cNvPr>
                  <p14:cNvContentPartPr/>
                  <p14:nvPr/>
                </p14:nvContentPartPr>
                <p14:xfrm>
                  <a:off x="8725157" y="5924959"/>
                  <a:ext cx="47520" cy="8496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CD405747-A629-394A-B206-3CC20F6A8128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8716157" y="5915959"/>
                    <a:ext cx="65160" cy="102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C73AF02-E45C-340B-5EF0-E343BEC5DE2F}"/>
                    </a:ext>
                  </a:extLst>
                </p14:cNvPr>
                <p14:cNvContentPartPr/>
                <p14:nvPr/>
              </p14:nvContentPartPr>
              <p14:xfrm>
                <a:off x="9062477" y="5949439"/>
                <a:ext cx="39600" cy="70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C73AF02-E45C-340B-5EF0-E343BEC5DE2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053837" y="5940799"/>
                  <a:ext cx="57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EF8D944-D997-D171-BED9-963886ABF616}"/>
                    </a:ext>
                  </a:extLst>
                </p14:cNvPr>
                <p14:cNvContentPartPr/>
                <p14:nvPr/>
              </p14:nvContentPartPr>
              <p14:xfrm>
                <a:off x="9736397" y="5939359"/>
                <a:ext cx="36720" cy="64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EF8D944-D997-D171-BED9-963886ABF61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727397" y="5930719"/>
                  <a:ext cx="543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4DA0F77-E22E-EB1C-6F4E-8C251A4D60AF}"/>
                    </a:ext>
                  </a:extLst>
                </p14:cNvPr>
                <p14:cNvContentPartPr/>
                <p14:nvPr/>
              </p14:nvContentPartPr>
              <p14:xfrm>
                <a:off x="10191077" y="5936479"/>
                <a:ext cx="42840" cy="65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4DA0F77-E22E-EB1C-6F4E-8C251A4D60A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182077" y="5927479"/>
                  <a:ext cx="604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B74874B-8AB1-B816-D993-2FFFB299C9A4}"/>
                    </a:ext>
                  </a:extLst>
                </p14:cNvPr>
                <p14:cNvContentPartPr/>
                <p14:nvPr/>
              </p14:nvContentPartPr>
              <p14:xfrm>
                <a:off x="10602197" y="5914159"/>
                <a:ext cx="57960" cy="64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B74874B-8AB1-B816-D993-2FFFB299C9A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593197" y="5905159"/>
                  <a:ext cx="756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C462DB4-92DB-F53F-5986-2A4D8A7C393D}"/>
                    </a:ext>
                  </a:extLst>
                </p14:cNvPr>
                <p14:cNvContentPartPr/>
                <p14:nvPr/>
              </p14:nvContentPartPr>
              <p14:xfrm>
                <a:off x="8590517" y="5643799"/>
                <a:ext cx="4320" cy="36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C462DB4-92DB-F53F-5986-2A4D8A7C393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581517" y="5634799"/>
                  <a:ext cx="219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823D518-9061-DEC5-E2A9-B0FDA5206B52}"/>
                    </a:ext>
                  </a:extLst>
                </p14:cNvPr>
                <p14:cNvContentPartPr/>
                <p14:nvPr/>
              </p14:nvContentPartPr>
              <p14:xfrm>
                <a:off x="8594837" y="5763319"/>
                <a:ext cx="2520" cy="475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823D518-9061-DEC5-E2A9-B0FDA5206B5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586197" y="5754679"/>
                  <a:ext cx="20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29AEC97-DFFA-F848-D33C-1D2C317F191B}"/>
                    </a:ext>
                  </a:extLst>
                </p14:cNvPr>
                <p14:cNvContentPartPr/>
                <p14:nvPr/>
              </p14:nvContentPartPr>
              <p14:xfrm>
                <a:off x="8620397" y="5923159"/>
                <a:ext cx="5760" cy="27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29AEC97-DFFA-F848-D33C-1D2C317F191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611397" y="5914159"/>
                  <a:ext cx="234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C2F87F3-65C2-FFD7-B8DD-94AEEDB4A807}"/>
                    </a:ext>
                  </a:extLst>
                </p14:cNvPr>
                <p14:cNvContentPartPr/>
                <p14:nvPr/>
              </p14:nvContentPartPr>
              <p14:xfrm>
                <a:off x="8615357" y="6064999"/>
                <a:ext cx="360" cy="57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C2F87F3-65C2-FFD7-B8DD-94AEEDB4A80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606717" y="6056359"/>
                  <a:ext cx="180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FA75FBE-D2EC-5EE0-DD6C-155759A49794}"/>
                    </a:ext>
                  </a:extLst>
                </p14:cNvPr>
                <p14:cNvContentPartPr/>
                <p14:nvPr/>
              </p14:nvContentPartPr>
              <p14:xfrm>
                <a:off x="8630477" y="6176239"/>
                <a:ext cx="360" cy="12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FA75FBE-D2EC-5EE0-DD6C-155759A4979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621837" y="6167239"/>
                  <a:ext cx="180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FCAFF38-E785-1D58-4057-E4E988418310}"/>
                    </a:ext>
                  </a:extLst>
                </p14:cNvPr>
                <p14:cNvContentPartPr/>
                <p14:nvPr/>
              </p14:nvContentPartPr>
              <p14:xfrm>
                <a:off x="8630477" y="6300799"/>
                <a:ext cx="2160" cy="165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FCAFF38-E785-1D58-4057-E4E98841831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621477" y="6292159"/>
                  <a:ext cx="19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FF02F8C-863F-A3FB-AB7E-C7CE2805D50C}"/>
                    </a:ext>
                  </a:extLst>
                </p14:cNvPr>
                <p14:cNvContentPartPr/>
                <p14:nvPr/>
              </p14:nvContentPartPr>
              <p14:xfrm>
                <a:off x="8635157" y="6411679"/>
                <a:ext cx="1440" cy="291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FF02F8C-863F-A3FB-AB7E-C7CE2805D50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626517" y="6403039"/>
                  <a:ext cx="19080" cy="46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47BC2690-3176-52AA-25FC-9529E8ED3F99}"/>
                </a:ext>
              </a:extLst>
            </p:cNvPr>
            <p:cNvGrpSpPr/>
            <p:nvPr/>
          </p:nvGrpSpPr>
          <p:grpSpPr>
            <a:xfrm>
              <a:off x="8641637" y="6540559"/>
              <a:ext cx="5040" cy="81000"/>
              <a:chOff x="8641637" y="6540559"/>
              <a:chExt cx="5040" cy="8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00A8DAD6-1677-1CD5-BEC2-AE0691835E0C}"/>
                      </a:ext>
                    </a:extLst>
                  </p14:cNvPr>
                  <p14:cNvContentPartPr/>
                  <p14:nvPr/>
                </p14:nvContentPartPr>
                <p14:xfrm>
                  <a:off x="8641637" y="6540559"/>
                  <a:ext cx="360" cy="2412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00A8DAD6-1677-1CD5-BEC2-AE0691835E0C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8632997" y="6531559"/>
                    <a:ext cx="18000" cy="4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6EA02508-C71F-9D06-13A0-0A3A7958187F}"/>
                      </a:ext>
                    </a:extLst>
                  </p14:cNvPr>
                  <p14:cNvContentPartPr/>
                  <p14:nvPr/>
                </p14:nvContentPartPr>
                <p14:xfrm>
                  <a:off x="8645237" y="6615439"/>
                  <a:ext cx="1440" cy="612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6EA02508-C71F-9D06-13A0-0A3A7958187F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8636237" y="6606799"/>
                    <a:ext cx="19080" cy="237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29616677-410F-E30E-DD64-80D4C65AB31D}"/>
              </a:ext>
            </a:extLst>
          </p:cNvPr>
          <p:cNvGrpSpPr/>
          <p:nvPr/>
        </p:nvGrpSpPr>
        <p:grpSpPr>
          <a:xfrm>
            <a:off x="7331877" y="446354"/>
            <a:ext cx="2360880" cy="1288440"/>
            <a:chOff x="7361117" y="58759"/>
            <a:chExt cx="2360880" cy="1288440"/>
          </a:xfrm>
        </p:grpSpPr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1AD2FE17-C53A-308F-01D8-00AAF06F87AB}"/>
                </a:ext>
              </a:extLst>
            </p:cNvPr>
            <p:cNvGrpSpPr/>
            <p:nvPr/>
          </p:nvGrpSpPr>
          <p:grpSpPr>
            <a:xfrm>
              <a:off x="7361117" y="598399"/>
              <a:ext cx="2327760" cy="429120"/>
              <a:chOff x="7361117" y="598399"/>
              <a:chExt cx="2327760" cy="429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17BA6C97-E223-1392-2FD0-EA159C6CA825}"/>
                      </a:ext>
                    </a:extLst>
                  </p14:cNvPr>
                  <p14:cNvContentPartPr/>
                  <p14:nvPr/>
                </p14:nvContentPartPr>
                <p14:xfrm>
                  <a:off x="7361117" y="623599"/>
                  <a:ext cx="10440" cy="31464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17BA6C97-E223-1392-2FD0-EA159C6CA825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7352477" y="614599"/>
                    <a:ext cx="28080" cy="33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99D8384F-89EE-1455-D2DB-B968341F617D}"/>
                      </a:ext>
                    </a:extLst>
                  </p14:cNvPr>
                  <p14:cNvContentPartPr/>
                  <p14:nvPr/>
                </p14:nvContentPartPr>
                <p14:xfrm>
                  <a:off x="7367237" y="598399"/>
                  <a:ext cx="2321640" cy="42912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99D8384F-89EE-1455-D2DB-B968341F617D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7358237" y="589399"/>
                    <a:ext cx="2339280" cy="4467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2807112-2514-75CF-E474-402C255A23A8}"/>
                    </a:ext>
                  </a:extLst>
                </p14:cNvPr>
                <p14:cNvContentPartPr/>
                <p14:nvPr/>
              </p14:nvContentPartPr>
              <p14:xfrm>
                <a:off x="8139437" y="572479"/>
                <a:ext cx="767520" cy="4564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2807112-2514-75CF-E474-402C255A23A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130437" y="563479"/>
                  <a:ext cx="78516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33F52E7-5E53-BAA7-8A4D-C9C0FB67B130}"/>
                    </a:ext>
                  </a:extLst>
                </p14:cNvPr>
                <p14:cNvContentPartPr/>
                <p14:nvPr/>
              </p14:nvContentPartPr>
              <p14:xfrm>
                <a:off x="8531837" y="590839"/>
                <a:ext cx="5400" cy="4122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33F52E7-5E53-BAA7-8A4D-C9C0FB67B13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22837" y="582199"/>
                  <a:ext cx="23040" cy="429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E287181E-016C-DD52-02DA-582B1911C010}"/>
                </a:ext>
              </a:extLst>
            </p:cNvPr>
            <p:cNvGrpSpPr/>
            <p:nvPr/>
          </p:nvGrpSpPr>
          <p:grpSpPr>
            <a:xfrm>
              <a:off x="8429957" y="1174039"/>
              <a:ext cx="338040" cy="173160"/>
              <a:chOff x="8429957" y="1174039"/>
              <a:chExt cx="338040" cy="17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41D48915-ABCF-D001-B279-5DA8849249A0}"/>
                      </a:ext>
                    </a:extLst>
                  </p14:cNvPr>
                  <p14:cNvContentPartPr/>
                  <p14:nvPr/>
                </p14:nvContentPartPr>
                <p14:xfrm>
                  <a:off x="8429957" y="1177639"/>
                  <a:ext cx="132120" cy="14904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41D48915-ABCF-D001-B279-5DA8849249A0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8420957" y="1168639"/>
                    <a:ext cx="149760" cy="16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96478C97-F704-B5CD-94EC-4A6849B02FF6}"/>
                      </a:ext>
                    </a:extLst>
                  </p14:cNvPr>
                  <p14:cNvContentPartPr/>
                  <p14:nvPr/>
                </p14:nvContentPartPr>
                <p14:xfrm>
                  <a:off x="8614277" y="1272679"/>
                  <a:ext cx="47520" cy="7452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96478C97-F704-B5CD-94EC-4A6849B02FF6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8605637" y="1263679"/>
                    <a:ext cx="6516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C00CE4E0-54E2-83A2-5289-1B8F3E1A2570}"/>
                      </a:ext>
                    </a:extLst>
                  </p14:cNvPr>
                  <p14:cNvContentPartPr/>
                  <p14:nvPr/>
                </p14:nvContentPartPr>
                <p14:xfrm>
                  <a:off x="8708237" y="1174039"/>
                  <a:ext cx="59760" cy="16740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C00CE4E0-54E2-83A2-5289-1B8F3E1A2570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8699237" y="1165399"/>
                    <a:ext cx="77400" cy="185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4073516-EB72-8ED6-FAE9-1832C7BD6565}"/>
                    </a:ext>
                  </a:extLst>
                </p14:cNvPr>
                <p14:cNvContentPartPr/>
                <p14:nvPr/>
              </p14:nvContentPartPr>
              <p14:xfrm>
                <a:off x="7371557" y="374479"/>
                <a:ext cx="1087920" cy="1252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4073516-EB72-8ED6-FAE9-1832C7BD656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362917" y="365839"/>
                  <a:ext cx="1105560" cy="1429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E5614F63-8A78-ABEF-3D44-0D94D014FC3C}"/>
                </a:ext>
              </a:extLst>
            </p:cNvPr>
            <p:cNvGrpSpPr/>
            <p:nvPr/>
          </p:nvGrpSpPr>
          <p:grpSpPr>
            <a:xfrm>
              <a:off x="7602317" y="74959"/>
              <a:ext cx="425880" cy="181440"/>
              <a:chOff x="7602317" y="74959"/>
              <a:chExt cx="425880" cy="181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8F850AD0-2292-AEBD-0BEE-957ED2DC3D70}"/>
                      </a:ext>
                    </a:extLst>
                  </p14:cNvPr>
                  <p14:cNvContentPartPr/>
                  <p14:nvPr/>
                </p14:nvContentPartPr>
                <p14:xfrm>
                  <a:off x="7602317" y="74959"/>
                  <a:ext cx="99720" cy="181440"/>
                </p14:xfrm>
              </p:contentPart>
            </mc:Choice>
            <mc:Fallback xmlns=""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8F850AD0-2292-AEBD-0BEE-957ED2DC3D70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7593317" y="65959"/>
                    <a:ext cx="11736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A4639706-6BA3-513B-B36C-FFA8E190E089}"/>
                      </a:ext>
                    </a:extLst>
                  </p14:cNvPr>
                  <p14:cNvContentPartPr/>
                  <p14:nvPr/>
                </p14:nvContentPartPr>
                <p14:xfrm>
                  <a:off x="7766117" y="140119"/>
                  <a:ext cx="77040" cy="8460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A4639706-6BA3-513B-B36C-FFA8E190E089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7757477" y="131479"/>
                    <a:ext cx="94680" cy="1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962F4E1E-741D-3A38-A0CF-4462DD1063E9}"/>
                      </a:ext>
                    </a:extLst>
                  </p14:cNvPr>
                  <p14:cNvContentPartPr/>
                  <p14:nvPr/>
                </p14:nvContentPartPr>
                <p14:xfrm>
                  <a:off x="7924877" y="122479"/>
                  <a:ext cx="56160" cy="12168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962F4E1E-741D-3A38-A0CF-4462DD1063E9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7915877" y="113839"/>
                    <a:ext cx="73800" cy="13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94545783-76AA-6D3F-B654-03A27196B20E}"/>
                      </a:ext>
                    </a:extLst>
                  </p14:cNvPr>
                  <p14:cNvContentPartPr/>
                  <p14:nvPr/>
                </p14:nvContentPartPr>
                <p14:xfrm>
                  <a:off x="7905077" y="177559"/>
                  <a:ext cx="360" cy="36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94545783-76AA-6D3F-B654-03A27196B20E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7896077" y="168919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27EA1260-854B-CB98-5AC0-37E6C09DC84D}"/>
                      </a:ext>
                    </a:extLst>
                  </p14:cNvPr>
                  <p14:cNvContentPartPr/>
                  <p14:nvPr/>
                </p14:nvContentPartPr>
                <p14:xfrm>
                  <a:off x="8027837" y="182599"/>
                  <a:ext cx="360" cy="36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27EA1260-854B-CB98-5AC0-37E6C09DC84D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8018837" y="173959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29BF21A-8AED-79B4-D406-A5DBCC2397D1}"/>
                    </a:ext>
                  </a:extLst>
                </p14:cNvPr>
                <p14:cNvContentPartPr/>
                <p14:nvPr/>
              </p14:nvContentPartPr>
              <p14:xfrm>
                <a:off x="8582957" y="370159"/>
                <a:ext cx="1139040" cy="1123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29BF21A-8AED-79B4-D406-A5DBCC2397D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574317" y="361519"/>
                  <a:ext cx="1156680" cy="1299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D085115E-6166-781C-458A-B2C1BBE2C921}"/>
                </a:ext>
              </a:extLst>
            </p:cNvPr>
            <p:cNvGrpSpPr/>
            <p:nvPr/>
          </p:nvGrpSpPr>
          <p:grpSpPr>
            <a:xfrm>
              <a:off x="9136277" y="58759"/>
              <a:ext cx="418680" cy="135720"/>
              <a:chOff x="9136277" y="58759"/>
              <a:chExt cx="418680" cy="135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CC2AFF89-3B9D-25A0-02FA-BC29ABD3436E}"/>
                      </a:ext>
                    </a:extLst>
                  </p14:cNvPr>
                  <p14:cNvContentPartPr/>
                  <p14:nvPr/>
                </p14:nvContentPartPr>
                <p14:xfrm>
                  <a:off x="9136277" y="58759"/>
                  <a:ext cx="40680" cy="13572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CC2AFF89-3B9D-25A0-02FA-BC29ABD3436E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9127277" y="50119"/>
                    <a:ext cx="58320" cy="15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1661741B-2046-CF71-2403-769AC07726DB}"/>
                      </a:ext>
                    </a:extLst>
                  </p14:cNvPr>
                  <p14:cNvContentPartPr/>
                  <p14:nvPr/>
                </p14:nvContentPartPr>
                <p14:xfrm>
                  <a:off x="9263717" y="87199"/>
                  <a:ext cx="72720" cy="10332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1661741B-2046-CF71-2403-769AC07726DB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9254717" y="78559"/>
                    <a:ext cx="90360" cy="12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BE5FA253-ED5B-5655-DFE2-0D2C65D0AAC3}"/>
                      </a:ext>
                    </a:extLst>
                  </p14:cNvPr>
                  <p14:cNvContentPartPr/>
                  <p14:nvPr/>
                </p14:nvContentPartPr>
                <p14:xfrm>
                  <a:off x="9448397" y="97279"/>
                  <a:ext cx="31680" cy="8388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BE5FA253-ED5B-5655-DFE2-0D2C65D0AAC3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9439757" y="88639"/>
                    <a:ext cx="49320" cy="10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B1235B45-9011-6A73-B8C2-0FDC46FC14BB}"/>
                      </a:ext>
                    </a:extLst>
                  </p14:cNvPr>
                  <p14:cNvContentPartPr/>
                  <p14:nvPr/>
                </p14:nvContentPartPr>
                <p14:xfrm>
                  <a:off x="9441197" y="128599"/>
                  <a:ext cx="360" cy="36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B1235B45-9011-6A73-B8C2-0FDC46FC14BB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432197" y="119599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C99D653F-7DD4-D665-078E-F79923707A42}"/>
                      </a:ext>
                    </a:extLst>
                  </p14:cNvPr>
                  <p14:cNvContentPartPr/>
                  <p14:nvPr/>
                </p14:nvContentPartPr>
                <p14:xfrm>
                  <a:off x="9551717" y="172519"/>
                  <a:ext cx="3240" cy="36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C99D653F-7DD4-D665-078E-F79923707A42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9543077" y="163519"/>
                    <a:ext cx="2088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292579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43499E1-C311-C846-93CF-3A7108914A33}"/>
              </a:ext>
            </a:extLst>
          </p:cNvPr>
          <p:cNvGrpSpPr/>
          <p:nvPr/>
        </p:nvGrpSpPr>
        <p:grpSpPr>
          <a:xfrm>
            <a:off x="2221282" y="938085"/>
            <a:ext cx="6096000" cy="2334600"/>
            <a:chOff x="2609589" y="2253319"/>
            <a:chExt cx="6096000" cy="2334600"/>
          </a:xfrm>
        </p:grpSpPr>
        <p:pic>
          <p:nvPicPr>
            <p:cNvPr id="1026" name="Picture 2" descr="A dotplot with two extreme outliers.">
              <a:extLst>
                <a:ext uri="{FF2B5EF4-FFF2-40B4-BE49-F238E27FC236}">
                  <a16:creationId xmlns:a16="http://schemas.microsoft.com/office/drawing/2014/main" id="{C4BC799B-3FBA-7576-61CC-47C46E7238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469" b="16806"/>
            <a:stretch/>
          </p:blipFill>
          <p:spPr bwMode="auto">
            <a:xfrm>
              <a:off x="2609589" y="2592888"/>
              <a:ext cx="6096000" cy="163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2CCBEE1-BAB8-7D80-02A4-6E1AC26288B1}"/>
                </a:ext>
              </a:extLst>
            </p:cNvPr>
            <p:cNvGrpSpPr/>
            <p:nvPr/>
          </p:nvGrpSpPr>
          <p:grpSpPr>
            <a:xfrm>
              <a:off x="2974517" y="2253319"/>
              <a:ext cx="5687640" cy="2334600"/>
              <a:chOff x="2974517" y="2253319"/>
              <a:chExt cx="5687640" cy="233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234EC315-6F2C-6839-CFC5-ABF770BF9AA5}"/>
                      </a:ext>
                    </a:extLst>
                  </p14:cNvPr>
                  <p14:cNvContentPartPr/>
                  <p14:nvPr/>
                </p14:nvContentPartPr>
                <p14:xfrm>
                  <a:off x="8170757" y="3058999"/>
                  <a:ext cx="491400" cy="38844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234EC315-6F2C-6839-CFC5-ABF770BF9AA5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162117" y="3049999"/>
                    <a:ext cx="509040" cy="40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17E4C98D-2048-A23A-ED7A-D63F4B6DDBF1}"/>
                      </a:ext>
                    </a:extLst>
                  </p14:cNvPr>
                  <p14:cNvContentPartPr/>
                  <p14:nvPr/>
                </p14:nvContentPartPr>
                <p14:xfrm>
                  <a:off x="5930477" y="3060439"/>
                  <a:ext cx="325800" cy="30204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17E4C98D-2048-A23A-ED7A-D63F4B6DDBF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921837" y="3051799"/>
                    <a:ext cx="343440" cy="3196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269811E-2526-07E3-ED24-DC2E3B7EC598}"/>
                  </a:ext>
                </a:extLst>
              </p:cNvPr>
              <p:cNvGrpSpPr/>
              <p:nvPr/>
            </p:nvGrpSpPr>
            <p:grpSpPr>
              <a:xfrm>
                <a:off x="3575717" y="2278159"/>
                <a:ext cx="115200" cy="2238120"/>
                <a:chOff x="3575717" y="2278159"/>
                <a:chExt cx="115200" cy="22381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7" name="Ink 6">
                      <a:extLst>
                        <a:ext uri="{FF2B5EF4-FFF2-40B4-BE49-F238E27FC236}">
                          <a16:creationId xmlns:a16="http://schemas.microsoft.com/office/drawing/2014/main" id="{872E47DC-A6C5-71FD-D51A-2C9E078D09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93357" y="2278159"/>
                    <a:ext cx="27360" cy="1850400"/>
                  </p14:xfrm>
                </p:contentPart>
              </mc:Choice>
              <mc:Fallback xmlns="">
                <p:pic>
                  <p:nvPicPr>
                    <p:cNvPr id="7" name="Ink 6">
                      <a:extLst>
                        <a:ext uri="{FF2B5EF4-FFF2-40B4-BE49-F238E27FC236}">
                          <a16:creationId xmlns:a16="http://schemas.microsoft.com/office/drawing/2014/main" id="{872E47DC-A6C5-71FD-D51A-2C9E078D098B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3584357" y="2269519"/>
                      <a:ext cx="45000" cy="1868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8" name="Ink 7">
                      <a:extLst>
                        <a:ext uri="{FF2B5EF4-FFF2-40B4-BE49-F238E27FC236}">
                          <a16:creationId xmlns:a16="http://schemas.microsoft.com/office/drawing/2014/main" id="{804D1245-E64B-B35D-1763-110C0AD704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02717" y="4319359"/>
                    <a:ext cx="51120" cy="196920"/>
                  </p14:xfrm>
                </p:contentPart>
              </mc:Choice>
              <mc:Fallback xmlns="">
                <p:pic>
                  <p:nvPicPr>
                    <p:cNvPr id="8" name="Ink 7">
                      <a:extLst>
                        <a:ext uri="{FF2B5EF4-FFF2-40B4-BE49-F238E27FC236}">
                          <a16:creationId xmlns:a16="http://schemas.microsoft.com/office/drawing/2014/main" id="{804D1245-E64B-B35D-1763-110C0AD70426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593717" y="4310719"/>
                      <a:ext cx="68760" cy="21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9" name="Ink 8">
                      <a:extLst>
                        <a:ext uri="{FF2B5EF4-FFF2-40B4-BE49-F238E27FC236}">
                          <a16:creationId xmlns:a16="http://schemas.microsoft.com/office/drawing/2014/main" id="{722E60B5-4D14-40F3-30C4-A0F6DCE6EB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75717" y="4359679"/>
                    <a:ext cx="102240" cy="153360"/>
                  </p14:xfrm>
                </p:contentPart>
              </mc:Choice>
              <mc:Fallback xmlns="">
                <p:pic>
                  <p:nvPicPr>
                    <p:cNvPr id="9" name="Ink 8">
                      <a:extLst>
                        <a:ext uri="{FF2B5EF4-FFF2-40B4-BE49-F238E27FC236}">
                          <a16:creationId xmlns:a16="http://schemas.microsoft.com/office/drawing/2014/main" id="{722E60B5-4D14-40F3-30C4-A0F6DCE6EB04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567077" y="4351039"/>
                      <a:ext cx="119880" cy="171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10" name="Ink 9">
                      <a:extLst>
                        <a:ext uri="{FF2B5EF4-FFF2-40B4-BE49-F238E27FC236}">
                          <a16:creationId xmlns:a16="http://schemas.microsoft.com/office/drawing/2014/main" id="{EF568513-B09A-260F-098F-B4EB84791EE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94077" y="4260319"/>
                    <a:ext cx="96840" cy="12240"/>
                  </p14:xfrm>
                </p:contentPart>
              </mc:Choice>
              <mc:Fallback xmlns="">
                <p:pic>
                  <p:nvPicPr>
                    <p:cNvPr id="10" name="Ink 9">
                      <a:extLst>
                        <a:ext uri="{FF2B5EF4-FFF2-40B4-BE49-F238E27FC236}">
                          <a16:creationId xmlns:a16="http://schemas.microsoft.com/office/drawing/2014/main" id="{EF568513-B09A-260F-098F-B4EB84791EE3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3585077" y="4251679"/>
                      <a:ext cx="114480" cy="29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DD162F97-D4D8-88EE-6CCE-93C07E219D56}"/>
                      </a:ext>
                    </a:extLst>
                  </p14:cNvPr>
                  <p14:cNvContentPartPr/>
                  <p14:nvPr/>
                </p14:nvContentPartPr>
                <p14:xfrm>
                  <a:off x="3212837" y="2253319"/>
                  <a:ext cx="41400" cy="20325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DD162F97-D4D8-88EE-6CCE-93C07E219D5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203837" y="2244679"/>
                    <a:ext cx="59040" cy="20502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98FD772-8D52-E198-94D9-E82CA4016C78}"/>
                  </a:ext>
                </a:extLst>
              </p:cNvPr>
              <p:cNvGrpSpPr/>
              <p:nvPr/>
            </p:nvGrpSpPr>
            <p:grpSpPr>
              <a:xfrm>
                <a:off x="2974517" y="4351039"/>
                <a:ext cx="384840" cy="236880"/>
                <a:chOff x="2974517" y="4351039"/>
                <a:chExt cx="384840" cy="236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18" name="Ink 17">
                      <a:extLst>
                        <a:ext uri="{FF2B5EF4-FFF2-40B4-BE49-F238E27FC236}">
                          <a16:creationId xmlns:a16="http://schemas.microsoft.com/office/drawing/2014/main" id="{C628E2E5-C5BC-9951-6E11-6DA7DC7885D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74517" y="4406839"/>
                    <a:ext cx="126360" cy="181080"/>
                  </p14:xfrm>
                </p:contentPart>
              </mc:Choice>
              <mc:Fallback xmlns=""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C628E2E5-C5BC-9951-6E11-6DA7DC7885D2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2965517" y="4397839"/>
                      <a:ext cx="144000" cy="198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19" name="Ink 18">
                      <a:extLst>
                        <a:ext uri="{FF2B5EF4-FFF2-40B4-BE49-F238E27FC236}">
                          <a16:creationId xmlns:a16="http://schemas.microsoft.com/office/drawing/2014/main" id="{F63D459C-8C9E-4903-AC4C-A47B722A47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187277" y="4449679"/>
                    <a:ext cx="50760" cy="112680"/>
                  </p14:xfrm>
                </p:contentPart>
              </mc:Choice>
              <mc:Fallback xmlns="">
                <p:pic>
                  <p:nvPicPr>
                    <p:cNvPr id="19" name="Ink 18">
                      <a:extLst>
                        <a:ext uri="{FF2B5EF4-FFF2-40B4-BE49-F238E27FC236}">
                          <a16:creationId xmlns:a16="http://schemas.microsoft.com/office/drawing/2014/main" id="{F63D459C-8C9E-4903-AC4C-A47B722A47C7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3178277" y="4440679"/>
                      <a:ext cx="68400" cy="130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20" name="Ink 19">
                      <a:extLst>
                        <a:ext uri="{FF2B5EF4-FFF2-40B4-BE49-F238E27FC236}">
                          <a16:creationId xmlns:a16="http://schemas.microsoft.com/office/drawing/2014/main" id="{D7A4E883-F14A-F2AE-600E-A398C613FE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01397" y="4351039"/>
                    <a:ext cx="57960" cy="205200"/>
                  </p14:xfrm>
                </p:contentPart>
              </mc:Choice>
              <mc:Fallback xmlns="">
                <p:pic>
                  <p:nvPicPr>
                    <p:cNvPr id="20" name="Ink 19">
                      <a:extLst>
                        <a:ext uri="{FF2B5EF4-FFF2-40B4-BE49-F238E27FC236}">
                          <a16:creationId xmlns:a16="http://schemas.microsoft.com/office/drawing/2014/main" id="{D7A4E883-F14A-F2AE-600E-A398C613FEF9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3292757" y="4342039"/>
                      <a:ext cx="75600" cy="2228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BD5C1506-AC67-8BD7-0CF0-B4280AB54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109"/>
            <a:ext cx="10515600" cy="1325563"/>
          </a:xfrm>
        </p:spPr>
        <p:txBody>
          <a:bodyPr/>
          <a:lstStyle/>
          <a:p>
            <a:r>
              <a:rPr lang="en-US" dirty="0"/>
              <a:t>Best Measure of Center - Visual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EE3F15-C348-9DEC-139C-AB5A097FBDB4}"/>
              </a:ext>
            </a:extLst>
          </p:cNvPr>
          <p:cNvSpPr txBox="1"/>
          <p:nvPr/>
        </p:nvSpPr>
        <p:spPr>
          <a:xfrm>
            <a:off x="838200" y="3991679"/>
            <a:ext cx="108419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GOAL</a:t>
            </a:r>
            <a:r>
              <a:rPr lang="en-US" dirty="0"/>
              <a:t>: Choose the best measure of center!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Mean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It was pulled upwards from the two outliers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So there are only three observations above it and 16 observations below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Doesn’t really capture the middle of the bulk of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Median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It is actually in the middle of the majority of the data because unaffected by the outliers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Gives us the best indication of where the data is centered and is the most appropriate measure</a:t>
            </a:r>
          </a:p>
        </p:txBody>
      </p:sp>
    </p:spTree>
    <p:extLst>
      <p:ext uri="{BB962C8B-B14F-4D97-AF65-F5344CB8AC3E}">
        <p14:creationId xmlns:p14="http://schemas.microsoft.com/office/powerpoint/2010/main" val="553485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8EFE-D2A0-884F-81FB-C65909BA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Measure of Center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D02CA-2D0F-AD49-B668-34185EE54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476375"/>
            <a:ext cx="5815444" cy="2381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u="sng" dirty="0"/>
              <a:t>Comparison</a:t>
            </a:r>
          </a:p>
          <a:p>
            <a:r>
              <a:rPr lang="en-US" sz="1800" dirty="0"/>
              <a:t>BOTH measure center, but differently.</a:t>
            </a:r>
          </a:p>
          <a:p>
            <a:pPr lvl="1"/>
            <a:r>
              <a:rPr lang="en-US" sz="1600" dirty="0"/>
              <a:t>Mean actually uses the VALUES of each data point → MOST INFORMATIVE</a:t>
            </a:r>
          </a:p>
          <a:p>
            <a:pPr lvl="1"/>
            <a:r>
              <a:rPr lang="en-US" sz="1600" dirty="0"/>
              <a:t>Median (for the most part) ONLY uses the POSITION of each data point.</a:t>
            </a:r>
          </a:p>
          <a:p>
            <a:r>
              <a:rPr lang="en-US" sz="1800" dirty="0"/>
              <a:t>This is why </a:t>
            </a:r>
            <a:r>
              <a:rPr lang="en-US" sz="1800" u="sng" dirty="0"/>
              <a:t>mean</a:t>
            </a:r>
            <a:r>
              <a:rPr lang="en-US" sz="1800" dirty="0"/>
              <a:t> is </a:t>
            </a:r>
            <a:r>
              <a:rPr lang="en-US" sz="1800" i="1" dirty="0"/>
              <a:t>NOT resistant </a:t>
            </a:r>
            <a:r>
              <a:rPr lang="en-US" sz="1800" dirty="0"/>
              <a:t>while </a:t>
            </a:r>
            <a:r>
              <a:rPr lang="en-US" sz="1800" u="sng" dirty="0"/>
              <a:t>median</a:t>
            </a:r>
            <a:r>
              <a:rPr lang="en-US" sz="1800" dirty="0"/>
              <a:t> </a:t>
            </a:r>
            <a:r>
              <a:rPr lang="en-US" sz="1800" i="1" dirty="0"/>
              <a:t>resistant</a:t>
            </a:r>
            <a:r>
              <a:rPr lang="en-US" sz="1800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9CDDF9-0A91-A347-925E-D31804252A50}"/>
              </a:ext>
            </a:extLst>
          </p:cNvPr>
          <p:cNvSpPr txBox="1"/>
          <p:nvPr/>
        </p:nvSpPr>
        <p:spPr>
          <a:xfrm>
            <a:off x="6830141" y="691287"/>
            <a:ext cx="53101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</a:rPr>
              <a:t>When to Use</a:t>
            </a:r>
          </a:p>
          <a:p>
            <a:endParaRPr lang="en-US" u="sng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Mean </a:t>
            </a:r>
            <a:r>
              <a:rPr lang="en-US" dirty="0">
                <a:solidFill>
                  <a:srgbClr val="0070C0"/>
                </a:solidFill>
              </a:rPr>
              <a:t>is </a:t>
            </a:r>
            <a:r>
              <a:rPr lang="en-US" u="sng" dirty="0">
                <a:solidFill>
                  <a:srgbClr val="0070C0"/>
                </a:solidFill>
              </a:rPr>
              <a:t>best</a:t>
            </a:r>
            <a:r>
              <a:rPr lang="en-US" dirty="0">
                <a:solidFill>
                  <a:srgbClr val="0070C0"/>
                </a:solidFill>
              </a:rPr>
              <a:t> when…</a:t>
            </a:r>
            <a:endParaRPr lang="en-US" b="1" u="sng" dirty="0">
              <a:solidFill>
                <a:srgbClr val="0070C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Data is </a:t>
            </a:r>
            <a:r>
              <a:rPr lang="en-US" u="sng" dirty="0">
                <a:solidFill>
                  <a:srgbClr val="0070C0"/>
                </a:solidFill>
              </a:rPr>
              <a:t>symmetric</a:t>
            </a:r>
            <a:r>
              <a:rPr lang="en-US" dirty="0">
                <a:solidFill>
                  <a:srgbClr val="0070C0"/>
                </a:solidFill>
              </a:rPr>
              <a:t> (NOT skewed).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AND </a:t>
            </a:r>
            <a:r>
              <a:rPr lang="en-US" u="sng" dirty="0">
                <a:solidFill>
                  <a:srgbClr val="0070C0"/>
                </a:solidFill>
              </a:rPr>
              <a:t>NO outliers</a:t>
            </a:r>
            <a:r>
              <a:rPr lang="en-US" dirty="0">
                <a:solidFill>
                  <a:srgbClr val="0070C0"/>
                </a:solidFill>
              </a:rPr>
              <a:t> to pull the mean away from the center.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0070C0"/>
                </a:solidFill>
              </a:rPr>
              <a:t>Mean</a:t>
            </a:r>
            <a:r>
              <a:rPr lang="en-US" b="1" dirty="0">
                <a:solidFill>
                  <a:srgbClr val="0070C0"/>
                </a:solidFill>
              </a:rPr>
              <a:t> gets </a:t>
            </a:r>
            <a:r>
              <a:rPr lang="en-US" b="1" u="sng" dirty="0">
                <a:solidFill>
                  <a:srgbClr val="0070C0"/>
                </a:solidFill>
              </a:rPr>
              <a:t>pulled towards</a:t>
            </a:r>
            <a:r>
              <a:rPr lang="en-US" b="1" dirty="0">
                <a:solidFill>
                  <a:srgbClr val="0070C0"/>
                </a:solidFill>
              </a:rPr>
              <a:t> the </a:t>
            </a:r>
            <a:r>
              <a:rPr lang="en-US" b="1" u="sng" dirty="0">
                <a:solidFill>
                  <a:srgbClr val="0070C0"/>
                </a:solidFill>
              </a:rPr>
              <a:t>tail</a:t>
            </a:r>
            <a:r>
              <a:rPr lang="en-US" b="1" dirty="0">
                <a:solidFill>
                  <a:srgbClr val="0070C0"/>
                </a:solidFill>
              </a:rPr>
              <a:t> of skewed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So it no longer accurately represents the </a:t>
            </a:r>
            <a:r>
              <a:rPr lang="en-US" u="sng" dirty="0">
                <a:solidFill>
                  <a:srgbClr val="0070C0"/>
                </a:solidFill>
              </a:rPr>
              <a:t>majority</a:t>
            </a:r>
            <a:r>
              <a:rPr lang="en-US" dirty="0">
                <a:solidFill>
                  <a:srgbClr val="0070C0"/>
                </a:solidFill>
              </a:rPr>
              <a:t> of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It is “falsely inflated” from </a:t>
            </a:r>
            <a:r>
              <a:rPr lang="en-US" u="sng" dirty="0">
                <a:solidFill>
                  <a:srgbClr val="0070C0"/>
                </a:solidFill>
              </a:rPr>
              <a:t>the few observations</a:t>
            </a:r>
            <a:r>
              <a:rPr lang="en-US" dirty="0">
                <a:solidFill>
                  <a:srgbClr val="0070C0"/>
                </a:solidFill>
              </a:rPr>
              <a:t> in the tail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When this is the case, use the </a:t>
            </a:r>
            <a:r>
              <a:rPr lang="en-US" b="1" dirty="0">
                <a:solidFill>
                  <a:srgbClr val="0070C0"/>
                </a:solidFill>
              </a:rPr>
              <a:t>Median.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The </a:t>
            </a:r>
            <a:r>
              <a:rPr lang="en-US" u="sng" dirty="0">
                <a:solidFill>
                  <a:srgbClr val="0070C0"/>
                </a:solidFill>
              </a:rPr>
              <a:t>median</a:t>
            </a:r>
            <a:r>
              <a:rPr lang="en-US" dirty="0">
                <a:solidFill>
                  <a:srgbClr val="0070C0"/>
                </a:solidFill>
              </a:rPr>
              <a:t> is </a:t>
            </a:r>
            <a:r>
              <a:rPr lang="en-US" i="1" dirty="0">
                <a:solidFill>
                  <a:srgbClr val="0070C0"/>
                </a:solidFill>
              </a:rPr>
              <a:t>unaffected by the skewness </a:t>
            </a:r>
            <a:r>
              <a:rPr lang="en-US" dirty="0">
                <a:solidFill>
                  <a:srgbClr val="0070C0"/>
                </a:solidFill>
              </a:rPr>
              <a:t>and therefore would now be the MOST APPROPRIATE measure of center.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In other words, it better represents the </a:t>
            </a:r>
            <a:r>
              <a:rPr lang="en-US" u="sng" dirty="0">
                <a:solidFill>
                  <a:srgbClr val="0070C0"/>
                </a:solidFill>
              </a:rPr>
              <a:t>center point</a:t>
            </a:r>
            <a:r>
              <a:rPr lang="en-US" dirty="0">
                <a:solidFill>
                  <a:srgbClr val="0070C0"/>
                </a:solidFill>
              </a:rPr>
              <a:t> where the data is spread around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6C29E8-3C9E-9345-9F70-D9CF21214F94}"/>
              </a:ext>
            </a:extLst>
          </p:cNvPr>
          <p:cNvSpPr txBox="1"/>
          <p:nvPr/>
        </p:nvSpPr>
        <p:spPr>
          <a:xfrm>
            <a:off x="357188" y="6492875"/>
            <a:ext cx="26372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www.quora.com</a:t>
            </a:r>
            <a:r>
              <a:rPr lang="en-US" sz="700" dirty="0"/>
              <a:t>/What-does-SKEWED-DISTRIBUTION-mean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7F129-6FF6-BD40-8568-C2892A52ED2F}"/>
              </a:ext>
            </a:extLst>
          </p:cNvPr>
          <p:cNvSpPr txBox="1"/>
          <p:nvPr/>
        </p:nvSpPr>
        <p:spPr>
          <a:xfrm>
            <a:off x="6953094" y="6280428"/>
            <a:ext cx="181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EXCEL DEMO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D28BB1-17F4-A98C-9990-8504D97F347F}"/>
              </a:ext>
            </a:extLst>
          </p:cNvPr>
          <p:cNvGrpSpPr/>
          <p:nvPr/>
        </p:nvGrpSpPr>
        <p:grpSpPr>
          <a:xfrm>
            <a:off x="838200" y="3645942"/>
            <a:ext cx="5651065" cy="2788374"/>
            <a:chOff x="838200" y="3645942"/>
            <a:chExt cx="5651065" cy="2788374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CE4B33CF-ACDB-59BA-17A0-5D1F8C91ED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45942"/>
              <a:ext cx="5310188" cy="2044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9D8945-C262-003A-0BC3-0E3BCFED6AF6}"/>
                </a:ext>
              </a:extLst>
            </p:cNvPr>
            <p:cNvSpPr txBox="1"/>
            <p:nvPr/>
          </p:nvSpPr>
          <p:spPr>
            <a:xfrm>
              <a:off x="1416401" y="6126539"/>
              <a:ext cx="50728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7030A0"/>
                  </a:solidFill>
                </a:rPr>
                <a:t>Mean and median are equal here, so use the most informative one!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4C84308-5A54-3764-0313-CCE4073840E3}"/>
                </a:ext>
              </a:extLst>
            </p:cNvPr>
            <p:cNvCxnSpPr/>
            <p:nvPr/>
          </p:nvCxnSpPr>
          <p:spPr>
            <a:xfrm flipV="1">
              <a:off x="2314386" y="5021361"/>
              <a:ext cx="992485" cy="102871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8697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562" y="-6771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IMPORTANT LCQ: </a:t>
            </a:r>
            <a:r>
              <a:rPr lang="en-US" sz="3600" dirty="0"/>
              <a:t>Best Measure of Center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61" y="99639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</a:t>
            </a:r>
            <a:r>
              <a:rPr lang="en-US" b="1" u="sng" dirty="0"/>
              <a:t>measure of center</a:t>
            </a:r>
            <a:r>
              <a:rPr lang="en-US" b="1" dirty="0"/>
              <a:t> </a:t>
            </a:r>
            <a:r>
              <a:rPr lang="en-US" dirty="0"/>
              <a:t>is needed?????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21485-D113-5B49-AEB7-71AF04A3E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99" y="1839840"/>
            <a:ext cx="7937500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9262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562" y="-6771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IMPORTANT LCQ: </a:t>
            </a:r>
            <a:r>
              <a:rPr lang="en-US" sz="3600" dirty="0"/>
              <a:t>Best Measure of Center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61" y="99639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</a:t>
            </a:r>
            <a:r>
              <a:rPr lang="en-US" b="1" u="sng" dirty="0"/>
              <a:t>measure of center</a:t>
            </a:r>
            <a:r>
              <a:rPr lang="en-US" b="1" dirty="0"/>
              <a:t> </a:t>
            </a:r>
            <a:r>
              <a:rPr lang="en-US" dirty="0"/>
              <a:t>is needed?????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21485-D113-5B49-AEB7-71AF04A3E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99" y="1839840"/>
            <a:ext cx="7937500" cy="4572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9F5046F-6C94-A24D-A8C0-CA03291FF9A9}"/>
              </a:ext>
            </a:extLst>
          </p:cNvPr>
          <p:cNvGrpSpPr/>
          <p:nvPr/>
        </p:nvGrpSpPr>
        <p:grpSpPr>
          <a:xfrm>
            <a:off x="5658905" y="1758812"/>
            <a:ext cx="2648520" cy="1988640"/>
            <a:chOff x="5658905" y="1758812"/>
            <a:chExt cx="2648520" cy="19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FD9E77A-CFBE-534F-BC85-ADE7731047E3}"/>
                    </a:ext>
                  </a:extLst>
                </p14:cNvPr>
                <p14:cNvContentPartPr/>
                <p14:nvPr/>
              </p14:nvContentPartPr>
              <p14:xfrm>
                <a:off x="5658905" y="2227892"/>
                <a:ext cx="2648520" cy="1276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FD9E77A-CFBE-534F-BC85-ADE7731047E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49905" y="2218892"/>
                  <a:ext cx="2666160" cy="12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2168F49-EC03-4640-A1B3-8BFDDAE6BD00}"/>
                    </a:ext>
                  </a:extLst>
                </p14:cNvPr>
                <p14:cNvContentPartPr/>
                <p14:nvPr/>
              </p14:nvContentPartPr>
              <p14:xfrm>
                <a:off x="6969305" y="2356772"/>
                <a:ext cx="26280" cy="1390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2168F49-EC03-4640-A1B3-8BFDDAE6BD0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60305" y="2348132"/>
                  <a:ext cx="43920" cy="14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A0E6381-AB80-8645-97B6-6D0B3C40ABB6}"/>
                    </a:ext>
                  </a:extLst>
                </p14:cNvPr>
                <p14:cNvContentPartPr/>
                <p14:nvPr/>
              </p14:nvContentPartPr>
              <p14:xfrm>
                <a:off x="6884345" y="1897052"/>
                <a:ext cx="211680" cy="253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A0E6381-AB80-8645-97B6-6D0B3C40AB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75345" y="1888412"/>
                  <a:ext cx="229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83C67CE-0713-3D42-8496-76BCEC2BE4D2}"/>
                    </a:ext>
                  </a:extLst>
                </p14:cNvPr>
                <p14:cNvContentPartPr/>
                <p14:nvPr/>
              </p14:nvContentPartPr>
              <p14:xfrm>
                <a:off x="6878225" y="1985612"/>
                <a:ext cx="194400" cy="154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83C67CE-0713-3D42-8496-76BCEC2BE4D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69585" y="1976972"/>
                  <a:ext cx="212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A63F54D-970F-614E-9F57-64BF57346388}"/>
                    </a:ext>
                  </a:extLst>
                </p14:cNvPr>
                <p14:cNvContentPartPr/>
                <p14:nvPr/>
              </p14:nvContentPartPr>
              <p14:xfrm>
                <a:off x="6922145" y="1758812"/>
                <a:ext cx="245880" cy="14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A63F54D-970F-614E-9F57-64BF573463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13505" y="1750172"/>
                  <a:ext cx="263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E229F80-6DA3-874D-A31D-AB46F3EF2A37}"/>
                    </a:ext>
                  </a:extLst>
                </p14:cNvPr>
                <p14:cNvContentPartPr/>
                <p14:nvPr/>
              </p14:nvContentPartPr>
              <p14:xfrm>
                <a:off x="6285665" y="2352812"/>
                <a:ext cx="12600" cy="1220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E229F80-6DA3-874D-A31D-AB46F3EF2A3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76665" y="2343812"/>
                  <a:ext cx="30240" cy="12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908DBE0-5D20-FB49-BFC5-D59D113A7698}"/>
                    </a:ext>
                  </a:extLst>
                </p14:cNvPr>
                <p14:cNvContentPartPr/>
                <p14:nvPr/>
              </p14:nvContentPartPr>
              <p14:xfrm>
                <a:off x="6072545" y="1899572"/>
                <a:ext cx="134280" cy="20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908DBE0-5D20-FB49-BFC5-D59D113A769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63905" y="1890932"/>
                  <a:ext cx="151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57DCFF2-8F80-B14D-A04F-08D1DA46303A}"/>
                    </a:ext>
                  </a:extLst>
                </p14:cNvPr>
                <p14:cNvContentPartPr/>
                <p14:nvPr/>
              </p14:nvContentPartPr>
              <p14:xfrm>
                <a:off x="6227345" y="1976252"/>
                <a:ext cx="139680" cy="117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57DCFF2-8F80-B14D-A04F-08D1DA46303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18705" y="1967252"/>
                  <a:ext cx="157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BE01BF5-9E3B-3741-A353-089FD8AA489A}"/>
                    </a:ext>
                  </a:extLst>
                </p14:cNvPr>
                <p14:cNvContentPartPr/>
                <p14:nvPr/>
              </p14:nvContentPartPr>
              <p14:xfrm>
                <a:off x="6324545" y="1862132"/>
                <a:ext cx="74160" cy="191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BE01BF5-9E3B-3741-A353-089FD8AA489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15545" y="1853132"/>
                  <a:ext cx="91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6159C49-9FFE-614C-97A1-9DD165691C78}"/>
                    </a:ext>
                  </a:extLst>
                </p14:cNvPr>
                <p14:cNvContentPartPr/>
                <p14:nvPr/>
              </p14:nvContentPartPr>
              <p14:xfrm>
                <a:off x="5950865" y="1814612"/>
                <a:ext cx="551880" cy="352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6159C49-9FFE-614C-97A1-9DD165691C7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41865" y="1805612"/>
                  <a:ext cx="569520" cy="370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2328648-E527-704B-9594-E38CB861A36F}"/>
              </a:ext>
            </a:extLst>
          </p:cNvPr>
          <p:cNvSpPr txBox="1"/>
          <p:nvPr/>
        </p:nvSpPr>
        <p:spPr>
          <a:xfrm>
            <a:off x="9295285" y="4776810"/>
            <a:ext cx="12506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i="1" dirty="0">
                <a:solidFill>
                  <a:srgbClr val="FF0000"/>
                </a:solidFill>
              </a:rPr>
              <a:t>Mean</a:t>
            </a:r>
          </a:p>
          <a:p>
            <a:pPr marL="342900" indent="-342900">
              <a:buFont typeface="+mj-lt"/>
              <a:buAutoNum type="alphaLcParenR"/>
            </a:pPr>
            <a:r>
              <a:rPr lang="en-US" i="1" dirty="0">
                <a:solidFill>
                  <a:srgbClr val="FF0000"/>
                </a:solidFill>
              </a:rPr>
              <a:t>Median</a:t>
            </a:r>
          </a:p>
          <a:p>
            <a:pPr marL="342900" indent="-342900">
              <a:buFont typeface="+mj-lt"/>
              <a:buAutoNum type="alphaLcParenR"/>
            </a:pPr>
            <a:r>
              <a:rPr lang="en-US" i="1" dirty="0">
                <a:solidFill>
                  <a:srgbClr val="FF0000"/>
                </a:solidFill>
              </a:rPr>
              <a:t>Median</a:t>
            </a:r>
          </a:p>
          <a:p>
            <a:pPr marL="342900" indent="-342900">
              <a:buFont typeface="+mj-lt"/>
              <a:buAutoNum type="alphaLcParenR"/>
            </a:pPr>
            <a:r>
              <a:rPr lang="en-US" i="1" dirty="0">
                <a:solidFill>
                  <a:srgbClr val="FF0000"/>
                </a:solidFill>
              </a:rPr>
              <a:t>Mean</a:t>
            </a:r>
          </a:p>
          <a:p>
            <a:pPr marL="342900" indent="-342900">
              <a:buFont typeface="+mj-lt"/>
              <a:buAutoNum type="alphaLcParenR"/>
            </a:pPr>
            <a:r>
              <a:rPr lang="en-US" i="1" dirty="0">
                <a:solidFill>
                  <a:srgbClr val="FF0000"/>
                </a:solidFill>
              </a:rPr>
              <a:t>Median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1B7FF8-FB17-3144-AF5F-3F3D7500C558}"/>
              </a:ext>
            </a:extLst>
          </p:cNvPr>
          <p:cNvSpPr txBox="1"/>
          <p:nvPr/>
        </p:nvSpPr>
        <p:spPr>
          <a:xfrm>
            <a:off x="8489974" y="1115661"/>
            <a:ext cx="3375045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u="sng" dirty="0">
                <a:solidFill>
                  <a:schemeClr val="accent2"/>
                </a:solidFill>
              </a:rPr>
              <a:t>Decisions</a:t>
            </a:r>
          </a:p>
          <a:p>
            <a:endParaRPr lang="en-US" sz="1500" i="1" u="sng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solidFill>
                  <a:srgbClr val="7030A0"/>
                </a:solidFill>
              </a:rPr>
              <a:t>Start by thinking we should use the mean because it is the most informative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>
                <a:solidFill>
                  <a:srgbClr val="7030A0"/>
                </a:solidFill>
              </a:rPr>
              <a:t>Then check if it is still appropriate to use the mean with the two below (can think of these as “tests” or “conditions” that the distribution needs to pass)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i="1" dirty="0">
              <a:solidFill>
                <a:srgbClr val="7030A0"/>
              </a:solidFill>
            </a:endParaRPr>
          </a:p>
          <a:p>
            <a:endParaRPr lang="en-US" sz="1600" i="1" u="sng" dirty="0">
              <a:solidFill>
                <a:schemeClr val="accent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chemeClr val="accent2"/>
                </a:solidFill>
              </a:rPr>
              <a:t>Shape: Symmetric or skewed?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i="1" dirty="0">
                <a:solidFill>
                  <a:schemeClr val="accent2"/>
                </a:solidFill>
              </a:rPr>
              <a:t>No outliers or outliers?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34349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2002</Words>
  <Application>Microsoft Macintosh PowerPoint</Application>
  <PresentationFormat>Widescreen</PresentationFormat>
  <Paragraphs>298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Yay!! Calculations!</vt:lpstr>
      <vt:lpstr>Unit 3 Outline </vt:lpstr>
      <vt:lpstr>Numerical Summaries Intro</vt:lpstr>
      <vt:lpstr>Mean</vt:lpstr>
      <vt:lpstr>Median</vt:lpstr>
      <vt:lpstr>Best Measure of Center - Visual</vt:lpstr>
      <vt:lpstr>Best Measure of Center</vt:lpstr>
      <vt:lpstr>IMPORTANT LCQ: Best Measure of Center</vt:lpstr>
      <vt:lpstr>IMPORTANT LCQ: Best Measure of Center</vt:lpstr>
      <vt:lpstr>LCQ: Measure of Center and Shape</vt:lpstr>
      <vt:lpstr>LCQ: Measure of Center and Shape</vt:lpstr>
      <vt:lpstr>PowerPoint Presentation</vt:lpstr>
      <vt:lpstr>Mode</vt:lpstr>
      <vt:lpstr>Weighted Mean</vt:lpstr>
      <vt:lpstr>Calculator Fun Session 2!!!!</vt:lpstr>
      <vt:lpstr>LCQ / Example 1: 1-Var Stats</vt:lpstr>
      <vt:lpstr>LCQ / Example 1: 1-Var Stats</vt:lpstr>
      <vt:lpstr>LCQ / Example 2: Weighted Mean</vt:lpstr>
      <vt:lpstr>LCQ / Example 2: Weighted Mean</vt:lpstr>
      <vt:lpstr>LCQ / Example 1: Mode and 5-Number Summary</vt:lpstr>
      <vt:lpstr>LCQ / Example 1: Mode and 5-Number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Gearhart, Colton Mr.</dc:creator>
  <cp:lastModifiedBy>Colton Gearhart</cp:lastModifiedBy>
  <cp:revision>22</cp:revision>
  <dcterms:created xsi:type="dcterms:W3CDTF">2022-06-13T18:08:40Z</dcterms:created>
  <dcterms:modified xsi:type="dcterms:W3CDTF">2023-10-29T21:49:37Z</dcterms:modified>
</cp:coreProperties>
</file>